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y="5143500" cx="9144000"/>
  <p:notesSz cx="6858000" cy="9144000"/>
  <p:embeddedFontLst>
    <p:embeddedFont>
      <p:font typeface="Roboto"/>
      <p:regular r:id="rId120"/>
      <p:bold r:id="rId121"/>
      <p:italic r:id="rId122"/>
      <p:boldItalic r:id="rId123"/>
    </p:embeddedFont>
    <p:embeddedFont>
      <p:font typeface="Nanum Gothic"/>
      <p:regular r:id="rId124"/>
      <p:bold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520507-5214-40FE-9809-101BD96B1A55}">
  <a:tblStyle styleId="{20520507-5214-40FE-9809-101BD96B1A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Roboto-bold.fntdata"/><Relationship Id="rId25" Type="http://schemas.openxmlformats.org/officeDocument/2006/relationships/slide" Target="slides/slide19.xml"/><Relationship Id="rId120"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NanumGothic-bold.fntdata"/><Relationship Id="rId29" Type="http://schemas.openxmlformats.org/officeDocument/2006/relationships/slide" Target="slides/slide23.xml"/><Relationship Id="rId124" Type="http://schemas.openxmlformats.org/officeDocument/2006/relationships/font" Target="fonts/NanumGothic-regular.fntdata"/><Relationship Id="rId123" Type="http://schemas.openxmlformats.org/officeDocument/2006/relationships/font" Target="fonts/Roboto-boldItalic.fntdata"/><Relationship Id="rId122" Type="http://schemas.openxmlformats.org/officeDocument/2006/relationships/font" Target="fonts/Roboto-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 Id="rId6" Type="http://schemas.openxmlformats.org/officeDocument/2006/relationships/hyperlink" Target="https://join.slack.com/t/dairai/shared_invite/zt-dv2dwzj7-F9HT047jIGkunNKv88lQ~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IMPORTANT NOTE:</a:t>
            </a:r>
            <a:r>
              <a:rPr lang="en"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6"/>
              </a:rPr>
              <a:t>Slack</a:t>
            </a:r>
            <a:r>
              <a:rPr lang="en" sz="1200">
                <a:solidFill>
                  <a:srgbClr val="24292E"/>
                </a:solidFill>
                <a:highlight>
                  <a:srgbClr val="FFFFFF"/>
                </a:highlight>
              </a:rPr>
              <a:t> group.</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3" name="Shape 6153"/>
        <p:cNvGrpSpPr/>
        <p:nvPr/>
      </p:nvGrpSpPr>
      <p:grpSpPr>
        <a:xfrm>
          <a:off x="0" y="0"/>
          <a:ext cx="0" cy="0"/>
          <a:chOff x="0" y="0"/>
          <a:chExt cx="0" cy="0"/>
        </a:xfrm>
      </p:grpSpPr>
      <p:sp>
        <p:nvSpPr>
          <p:cNvPr id="6154" name="Google Shape;6154;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5" name="Google Shape;6155;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7" name="Shape 6177"/>
        <p:cNvGrpSpPr/>
        <p:nvPr/>
      </p:nvGrpSpPr>
      <p:grpSpPr>
        <a:xfrm>
          <a:off x="0" y="0"/>
          <a:ext cx="0" cy="0"/>
          <a:chOff x="0" y="0"/>
          <a:chExt cx="0" cy="0"/>
        </a:xfrm>
      </p:grpSpPr>
      <p:sp>
        <p:nvSpPr>
          <p:cNvPr id="6178" name="Google Shape;6178;g9aeaf79e6c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9" name="Google Shape;6179;g9aeaf79e6c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1" name="Shape 6201"/>
        <p:cNvGrpSpPr/>
        <p:nvPr/>
      </p:nvGrpSpPr>
      <p:grpSpPr>
        <a:xfrm>
          <a:off x="0" y="0"/>
          <a:ext cx="0" cy="0"/>
          <a:chOff x="0" y="0"/>
          <a:chExt cx="0" cy="0"/>
        </a:xfrm>
      </p:grpSpPr>
      <p:sp>
        <p:nvSpPr>
          <p:cNvPr id="6202" name="Google Shape;6202;g878bb028e8_168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3" name="Google Shape;6203;g878bb028e8_168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1" name="Shape 6231"/>
        <p:cNvGrpSpPr/>
        <p:nvPr/>
      </p:nvGrpSpPr>
      <p:grpSpPr>
        <a:xfrm>
          <a:off x="0" y="0"/>
          <a:ext cx="0" cy="0"/>
          <a:chOff x="0" y="0"/>
          <a:chExt cx="0" cy="0"/>
        </a:xfrm>
      </p:grpSpPr>
      <p:sp>
        <p:nvSpPr>
          <p:cNvPr id="6232" name="Google Shape;6232;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3" name="Google Shape;6233;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2" name="Shape 6252"/>
        <p:cNvGrpSpPr/>
        <p:nvPr/>
      </p:nvGrpSpPr>
      <p:grpSpPr>
        <a:xfrm>
          <a:off x="0" y="0"/>
          <a:ext cx="0" cy="0"/>
          <a:chOff x="0" y="0"/>
          <a:chExt cx="0" cy="0"/>
        </a:xfrm>
      </p:grpSpPr>
      <p:sp>
        <p:nvSpPr>
          <p:cNvPr id="6253" name="Google Shape;6253;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4" name="Google Shape;6254;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5" name="Shape 6355"/>
        <p:cNvGrpSpPr/>
        <p:nvPr/>
      </p:nvGrpSpPr>
      <p:grpSpPr>
        <a:xfrm>
          <a:off x="0" y="0"/>
          <a:ext cx="0" cy="0"/>
          <a:chOff x="0" y="0"/>
          <a:chExt cx="0" cy="0"/>
        </a:xfrm>
      </p:grpSpPr>
      <p:sp>
        <p:nvSpPr>
          <p:cNvPr id="6356" name="Google Shape;6356;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7" name="Google Shape;6357;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1" name="Shape 6411"/>
        <p:cNvGrpSpPr/>
        <p:nvPr/>
      </p:nvGrpSpPr>
      <p:grpSpPr>
        <a:xfrm>
          <a:off x="0" y="0"/>
          <a:ext cx="0" cy="0"/>
          <a:chOff x="0" y="0"/>
          <a:chExt cx="0" cy="0"/>
        </a:xfrm>
      </p:grpSpPr>
      <p:sp>
        <p:nvSpPr>
          <p:cNvPr id="6412" name="Google Shape;6412;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3" name="Google Shape;6413;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2" name="Shape 6492"/>
        <p:cNvGrpSpPr/>
        <p:nvPr/>
      </p:nvGrpSpPr>
      <p:grpSpPr>
        <a:xfrm>
          <a:off x="0" y="0"/>
          <a:ext cx="0" cy="0"/>
          <a:chOff x="0" y="0"/>
          <a:chExt cx="0" cy="0"/>
        </a:xfrm>
      </p:grpSpPr>
      <p:sp>
        <p:nvSpPr>
          <p:cNvPr id="6493" name="Google Shape;6493;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4" name="Google Shape;6494;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6" name="Shape 6586"/>
        <p:cNvGrpSpPr/>
        <p:nvPr/>
      </p:nvGrpSpPr>
      <p:grpSpPr>
        <a:xfrm>
          <a:off x="0" y="0"/>
          <a:ext cx="0" cy="0"/>
          <a:chOff x="0" y="0"/>
          <a:chExt cx="0" cy="0"/>
        </a:xfrm>
      </p:grpSpPr>
      <p:sp>
        <p:nvSpPr>
          <p:cNvPr id="6587" name="Google Shape;6587;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8" name="Google Shape;6588;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9" name="Shape 6689"/>
        <p:cNvGrpSpPr/>
        <p:nvPr/>
      </p:nvGrpSpPr>
      <p:grpSpPr>
        <a:xfrm>
          <a:off x="0" y="0"/>
          <a:ext cx="0" cy="0"/>
          <a:chOff x="0" y="0"/>
          <a:chExt cx="0" cy="0"/>
        </a:xfrm>
      </p:grpSpPr>
      <p:sp>
        <p:nvSpPr>
          <p:cNvPr id="6690" name="Google Shape;6690;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1" name="Google Shape;6691;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c406953a5_29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c406953a5_29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5" name="Shape 6745"/>
        <p:cNvGrpSpPr/>
        <p:nvPr/>
      </p:nvGrpSpPr>
      <p:grpSpPr>
        <a:xfrm>
          <a:off x="0" y="0"/>
          <a:ext cx="0" cy="0"/>
          <a:chOff x="0" y="0"/>
          <a:chExt cx="0" cy="0"/>
        </a:xfrm>
      </p:grpSpPr>
      <p:sp>
        <p:nvSpPr>
          <p:cNvPr id="6746" name="Google Shape;6746;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7" name="Google Shape;6747;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7" name="Shape 6977"/>
        <p:cNvGrpSpPr/>
        <p:nvPr/>
      </p:nvGrpSpPr>
      <p:grpSpPr>
        <a:xfrm>
          <a:off x="0" y="0"/>
          <a:ext cx="0" cy="0"/>
          <a:chOff x="0" y="0"/>
          <a:chExt cx="0" cy="0"/>
        </a:xfrm>
      </p:grpSpPr>
      <p:sp>
        <p:nvSpPr>
          <p:cNvPr id="6978" name="Google Shape;6978;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9" name="Google Shape;6979;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1" name="Shape 7011"/>
        <p:cNvGrpSpPr/>
        <p:nvPr/>
      </p:nvGrpSpPr>
      <p:grpSpPr>
        <a:xfrm>
          <a:off x="0" y="0"/>
          <a:ext cx="0" cy="0"/>
          <a:chOff x="0" y="0"/>
          <a:chExt cx="0" cy="0"/>
        </a:xfrm>
      </p:grpSpPr>
      <p:sp>
        <p:nvSpPr>
          <p:cNvPr id="7012" name="Google Shape;7012;gb2c25a3d5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3" name="Google Shape;7013;gb2c25a3d5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6" name="Shape 7016"/>
        <p:cNvGrpSpPr/>
        <p:nvPr/>
      </p:nvGrpSpPr>
      <p:grpSpPr>
        <a:xfrm>
          <a:off x="0" y="0"/>
          <a:ext cx="0" cy="0"/>
          <a:chOff x="0" y="0"/>
          <a:chExt cx="0" cy="0"/>
        </a:xfrm>
      </p:grpSpPr>
      <p:sp>
        <p:nvSpPr>
          <p:cNvPr id="7017" name="Google Shape;7017;ga4de7e2a4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8" name="Google Shape;7018;ga4de7e2a4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c406953a5_29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c406953a5_29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406953a5_29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406953a5_29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48bff8af2_121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48bff8af2_121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48bff8af2_1218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48bff8af2_1218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483e0d572d5489b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483e0d572d5489b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48bff8af2_1218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48bff8af2_1218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c406953a5_29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c406953a5_29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48bff8af2_1218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48bff8af2_1218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ac745f9488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ac745f9488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b48bff8af2_121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b48bff8af2_121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b48bff8af2_1218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b48bff8af2_1218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c406953a5_29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ac406953a5_29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ac406953a5_29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ac406953a5_29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a8ce2156e9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a8ce2156e9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982209119_7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982209119_7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b91fcec037_8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b91fcec037_8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6483e0d572d5489b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6483e0d572d5489b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b91fcec037_8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b91fcec037_8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b48bff8af2_12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b48bff8af2_12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b91fcec037_8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b91fcec037_8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ce2156e9_1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ce2156e9_1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b9657fbcd7_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b9657fbcd7_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b48bff8af2_8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b48bff8af2_8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4" name="Google Shape;3404;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78327f1586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9" name="Google Shape;3429;g78327f1586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3" name="Google Shape;3463;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6" name="Shape 3526"/>
        <p:cNvGrpSpPr/>
        <p:nvPr/>
      </p:nvGrpSpPr>
      <p:grpSpPr>
        <a:xfrm>
          <a:off x="0" y="0"/>
          <a:ext cx="0" cy="0"/>
          <a:chOff x="0" y="0"/>
          <a:chExt cx="0" cy="0"/>
        </a:xfrm>
      </p:grpSpPr>
      <p:sp>
        <p:nvSpPr>
          <p:cNvPr id="3527" name="Google Shape;3527;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8" name="Google Shape;3528;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1" name="Shape 3591"/>
        <p:cNvGrpSpPr/>
        <p:nvPr/>
      </p:nvGrpSpPr>
      <p:grpSpPr>
        <a:xfrm>
          <a:off x="0" y="0"/>
          <a:ext cx="0" cy="0"/>
          <a:chOff x="0" y="0"/>
          <a:chExt cx="0" cy="0"/>
        </a:xfrm>
      </p:grpSpPr>
      <p:sp>
        <p:nvSpPr>
          <p:cNvPr id="3592" name="Google Shape;3592;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3" name="Google Shape;3593;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g78327f158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0" name="Google Shape;3610;g78327f158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g78327f1586_217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5" name="Google Shape;3655;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6" name="Shape 3756"/>
        <p:cNvGrpSpPr/>
        <p:nvPr/>
      </p:nvGrpSpPr>
      <p:grpSpPr>
        <a:xfrm>
          <a:off x="0" y="0"/>
          <a:ext cx="0" cy="0"/>
          <a:chOff x="0" y="0"/>
          <a:chExt cx="0" cy="0"/>
        </a:xfrm>
      </p:grpSpPr>
      <p:sp>
        <p:nvSpPr>
          <p:cNvPr id="3757" name="Google Shape;3757;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8" name="Google Shape;3758;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2" name="Shape 3772"/>
        <p:cNvGrpSpPr/>
        <p:nvPr/>
      </p:nvGrpSpPr>
      <p:grpSpPr>
        <a:xfrm>
          <a:off x="0" y="0"/>
          <a:ext cx="0" cy="0"/>
          <a:chOff x="0" y="0"/>
          <a:chExt cx="0" cy="0"/>
        </a:xfrm>
      </p:grpSpPr>
      <p:sp>
        <p:nvSpPr>
          <p:cNvPr id="3773" name="Google Shape;3773;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9" name="Shape 3789"/>
        <p:cNvGrpSpPr/>
        <p:nvPr/>
      </p:nvGrpSpPr>
      <p:grpSpPr>
        <a:xfrm>
          <a:off x="0" y="0"/>
          <a:ext cx="0" cy="0"/>
          <a:chOff x="0" y="0"/>
          <a:chExt cx="0" cy="0"/>
        </a:xfrm>
      </p:grpSpPr>
      <p:sp>
        <p:nvSpPr>
          <p:cNvPr id="3790" name="Google Shape;3790;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1" name="Google Shape;3791;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8" name="Shape 3828"/>
        <p:cNvGrpSpPr/>
        <p:nvPr/>
      </p:nvGrpSpPr>
      <p:grpSpPr>
        <a:xfrm>
          <a:off x="0" y="0"/>
          <a:ext cx="0" cy="0"/>
          <a:chOff x="0" y="0"/>
          <a:chExt cx="0" cy="0"/>
        </a:xfrm>
      </p:grpSpPr>
      <p:sp>
        <p:nvSpPr>
          <p:cNvPr id="3829" name="Google Shape;3829;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0" name="Google Shape;3830;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5" name="Shape 3915"/>
        <p:cNvGrpSpPr/>
        <p:nvPr/>
      </p:nvGrpSpPr>
      <p:grpSpPr>
        <a:xfrm>
          <a:off x="0" y="0"/>
          <a:ext cx="0" cy="0"/>
          <a:chOff x="0" y="0"/>
          <a:chExt cx="0" cy="0"/>
        </a:xfrm>
      </p:grpSpPr>
      <p:sp>
        <p:nvSpPr>
          <p:cNvPr id="3916" name="Google Shape;3916;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7" name="Google Shape;3917;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2" name="Google Shape;4112;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5" name="Shape 4295"/>
        <p:cNvGrpSpPr/>
        <p:nvPr/>
      </p:nvGrpSpPr>
      <p:grpSpPr>
        <a:xfrm>
          <a:off x="0" y="0"/>
          <a:ext cx="0" cy="0"/>
          <a:chOff x="0" y="0"/>
          <a:chExt cx="0" cy="0"/>
        </a:xfrm>
      </p:grpSpPr>
      <p:sp>
        <p:nvSpPr>
          <p:cNvPr id="4296" name="Google Shape;4296;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7" name="Google Shape;4297;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6" name="Shape 4346"/>
        <p:cNvGrpSpPr/>
        <p:nvPr/>
      </p:nvGrpSpPr>
      <p:grpSpPr>
        <a:xfrm>
          <a:off x="0" y="0"/>
          <a:ext cx="0" cy="0"/>
          <a:chOff x="0" y="0"/>
          <a:chExt cx="0" cy="0"/>
        </a:xfrm>
      </p:grpSpPr>
      <p:sp>
        <p:nvSpPr>
          <p:cNvPr id="4347" name="Google Shape;4347;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8" name="Google Shape;4348;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5" name="Shape 4405"/>
        <p:cNvGrpSpPr/>
        <p:nvPr/>
      </p:nvGrpSpPr>
      <p:grpSpPr>
        <a:xfrm>
          <a:off x="0" y="0"/>
          <a:ext cx="0" cy="0"/>
          <a:chOff x="0" y="0"/>
          <a:chExt cx="0" cy="0"/>
        </a:xfrm>
      </p:grpSpPr>
      <p:sp>
        <p:nvSpPr>
          <p:cNvPr id="4406" name="Google Shape;4406;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7" name="Google Shape;4407;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5" name="Shape 4455"/>
        <p:cNvGrpSpPr/>
        <p:nvPr/>
      </p:nvGrpSpPr>
      <p:grpSpPr>
        <a:xfrm>
          <a:off x="0" y="0"/>
          <a:ext cx="0" cy="0"/>
          <a:chOff x="0" y="0"/>
          <a:chExt cx="0" cy="0"/>
        </a:xfrm>
      </p:grpSpPr>
      <p:sp>
        <p:nvSpPr>
          <p:cNvPr id="4456" name="Google Shape;4456;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7" name="Google Shape;4457;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7" name="Google Shape;4537;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0" name="Shape 4540"/>
        <p:cNvGrpSpPr/>
        <p:nvPr/>
      </p:nvGrpSpPr>
      <p:grpSpPr>
        <a:xfrm>
          <a:off x="0" y="0"/>
          <a:ext cx="0" cy="0"/>
          <a:chOff x="0" y="0"/>
          <a:chExt cx="0" cy="0"/>
        </a:xfrm>
      </p:grpSpPr>
      <p:sp>
        <p:nvSpPr>
          <p:cNvPr id="4541" name="Google Shape;4541;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2" name="Google Shape;4542;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4" name="Shape 4734"/>
        <p:cNvGrpSpPr/>
        <p:nvPr/>
      </p:nvGrpSpPr>
      <p:grpSpPr>
        <a:xfrm>
          <a:off x="0" y="0"/>
          <a:ext cx="0" cy="0"/>
          <a:chOff x="0" y="0"/>
          <a:chExt cx="0" cy="0"/>
        </a:xfrm>
      </p:grpSpPr>
      <p:sp>
        <p:nvSpPr>
          <p:cNvPr id="4735" name="Google Shape;4735;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6" name="Google Shape;4736;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9" name="Shape 4929"/>
        <p:cNvGrpSpPr/>
        <p:nvPr/>
      </p:nvGrpSpPr>
      <p:grpSpPr>
        <a:xfrm>
          <a:off x="0" y="0"/>
          <a:ext cx="0" cy="0"/>
          <a:chOff x="0" y="0"/>
          <a:chExt cx="0" cy="0"/>
        </a:xfrm>
      </p:grpSpPr>
      <p:sp>
        <p:nvSpPr>
          <p:cNvPr id="4930" name="Google Shape;4930;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1" name="Google Shape;4931;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3" name="Shape 5123"/>
        <p:cNvGrpSpPr/>
        <p:nvPr/>
      </p:nvGrpSpPr>
      <p:grpSpPr>
        <a:xfrm>
          <a:off x="0" y="0"/>
          <a:ext cx="0" cy="0"/>
          <a:chOff x="0" y="0"/>
          <a:chExt cx="0" cy="0"/>
        </a:xfrm>
      </p:grpSpPr>
      <p:sp>
        <p:nvSpPr>
          <p:cNvPr id="5124" name="Google Shape;5124;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5" name="Google Shape;5125;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8" name="Shape 5318"/>
        <p:cNvGrpSpPr/>
        <p:nvPr/>
      </p:nvGrpSpPr>
      <p:grpSpPr>
        <a:xfrm>
          <a:off x="0" y="0"/>
          <a:ext cx="0" cy="0"/>
          <a:chOff x="0" y="0"/>
          <a:chExt cx="0" cy="0"/>
        </a:xfrm>
      </p:grpSpPr>
      <p:sp>
        <p:nvSpPr>
          <p:cNvPr id="5319" name="Google Shape;5319;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0" name="Google Shape;5320;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3" name="Shape 5323"/>
        <p:cNvGrpSpPr/>
        <p:nvPr/>
      </p:nvGrpSpPr>
      <p:grpSpPr>
        <a:xfrm>
          <a:off x="0" y="0"/>
          <a:ext cx="0" cy="0"/>
          <a:chOff x="0" y="0"/>
          <a:chExt cx="0" cy="0"/>
        </a:xfrm>
      </p:grpSpPr>
      <p:sp>
        <p:nvSpPr>
          <p:cNvPr id="5324" name="Google Shape;5324;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5" name="Google Shape;5325;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7" name="Shape 5327"/>
        <p:cNvGrpSpPr/>
        <p:nvPr/>
      </p:nvGrpSpPr>
      <p:grpSpPr>
        <a:xfrm>
          <a:off x="0" y="0"/>
          <a:ext cx="0" cy="0"/>
          <a:chOff x="0" y="0"/>
          <a:chExt cx="0" cy="0"/>
        </a:xfrm>
      </p:grpSpPr>
      <p:sp>
        <p:nvSpPr>
          <p:cNvPr id="5328" name="Google Shape;5328;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9" name="Google Shape;5329;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1" name="Shape 5331"/>
        <p:cNvGrpSpPr/>
        <p:nvPr/>
      </p:nvGrpSpPr>
      <p:grpSpPr>
        <a:xfrm>
          <a:off x="0" y="0"/>
          <a:ext cx="0" cy="0"/>
          <a:chOff x="0" y="0"/>
          <a:chExt cx="0" cy="0"/>
        </a:xfrm>
      </p:grpSpPr>
      <p:sp>
        <p:nvSpPr>
          <p:cNvPr id="5332" name="Google Shape;5332;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3" name="Google Shape;5333;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5" name="Shape 5335"/>
        <p:cNvGrpSpPr/>
        <p:nvPr/>
      </p:nvGrpSpPr>
      <p:grpSpPr>
        <a:xfrm>
          <a:off x="0" y="0"/>
          <a:ext cx="0" cy="0"/>
          <a:chOff x="0" y="0"/>
          <a:chExt cx="0" cy="0"/>
        </a:xfrm>
      </p:grpSpPr>
      <p:sp>
        <p:nvSpPr>
          <p:cNvPr id="5336" name="Google Shape;5336;gb2c25a3d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7" name="Google Shape;5337;gb2c25a3d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0" name="Shape 5340"/>
        <p:cNvGrpSpPr/>
        <p:nvPr/>
      </p:nvGrpSpPr>
      <p:grpSpPr>
        <a:xfrm>
          <a:off x="0" y="0"/>
          <a:ext cx="0" cy="0"/>
          <a:chOff x="0" y="0"/>
          <a:chExt cx="0" cy="0"/>
        </a:xfrm>
      </p:grpSpPr>
      <p:sp>
        <p:nvSpPr>
          <p:cNvPr id="5341" name="Google Shape;5341;ga4a25ee6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2" name="Google Shape;5342;ga4a25ee6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b33e2487d1_70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b33e2487d1_70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4" name="Shape 5444"/>
        <p:cNvGrpSpPr/>
        <p:nvPr/>
      </p:nvGrpSpPr>
      <p:grpSpPr>
        <a:xfrm>
          <a:off x="0" y="0"/>
          <a:ext cx="0" cy="0"/>
          <a:chOff x="0" y="0"/>
          <a:chExt cx="0" cy="0"/>
        </a:xfrm>
      </p:grpSpPr>
      <p:sp>
        <p:nvSpPr>
          <p:cNvPr id="5445" name="Google Shape;5445;gb33e2487d1_70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6" name="Google Shape;5446;gb33e2487d1_70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3" name="Shape 5523"/>
        <p:cNvGrpSpPr/>
        <p:nvPr/>
      </p:nvGrpSpPr>
      <p:grpSpPr>
        <a:xfrm>
          <a:off x="0" y="0"/>
          <a:ext cx="0" cy="0"/>
          <a:chOff x="0" y="0"/>
          <a:chExt cx="0" cy="0"/>
        </a:xfrm>
      </p:grpSpPr>
      <p:sp>
        <p:nvSpPr>
          <p:cNvPr id="5524" name="Google Shape;5524;ga9f3f7881b_2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5" name="Google Shape;5525;ga9f3f7881b_2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9" name="Shape 5549"/>
        <p:cNvGrpSpPr/>
        <p:nvPr/>
      </p:nvGrpSpPr>
      <p:grpSpPr>
        <a:xfrm>
          <a:off x="0" y="0"/>
          <a:ext cx="0" cy="0"/>
          <a:chOff x="0" y="0"/>
          <a:chExt cx="0" cy="0"/>
        </a:xfrm>
      </p:grpSpPr>
      <p:sp>
        <p:nvSpPr>
          <p:cNvPr id="5550" name="Google Shape;5550;ga9f3f7881b_2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1" name="Google Shape;5551;ga9f3f7881b_2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5" name="Shape 5555"/>
        <p:cNvGrpSpPr/>
        <p:nvPr/>
      </p:nvGrpSpPr>
      <p:grpSpPr>
        <a:xfrm>
          <a:off x="0" y="0"/>
          <a:ext cx="0" cy="0"/>
          <a:chOff x="0" y="0"/>
          <a:chExt cx="0" cy="0"/>
        </a:xfrm>
      </p:grpSpPr>
      <p:sp>
        <p:nvSpPr>
          <p:cNvPr id="5556" name="Google Shape;5556;ga9f3f7881b_2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7" name="Google Shape;5557;ga9f3f7881b_2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1" name="Shape 5561"/>
        <p:cNvGrpSpPr/>
        <p:nvPr/>
      </p:nvGrpSpPr>
      <p:grpSpPr>
        <a:xfrm>
          <a:off x="0" y="0"/>
          <a:ext cx="0" cy="0"/>
          <a:chOff x="0" y="0"/>
          <a:chExt cx="0" cy="0"/>
        </a:xfrm>
      </p:grpSpPr>
      <p:sp>
        <p:nvSpPr>
          <p:cNvPr id="5562" name="Google Shape;5562;ga361af62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3" name="Google Shape;5563;ga361af62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3" name="Shape 5573"/>
        <p:cNvGrpSpPr/>
        <p:nvPr/>
      </p:nvGrpSpPr>
      <p:grpSpPr>
        <a:xfrm>
          <a:off x="0" y="0"/>
          <a:ext cx="0" cy="0"/>
          <a:chOff x="0" y="0"/>
          <a:chExt cx="0" cy="0"/>
        </a:xfrm>
      </p:grpSpPr>
      <p:sp>
        <p:nvSpPr>
          <p:cNvPr id="5574" name="Google Shape;5574;ga361af62e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5" name="Google Shape;5575;ga361af62e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1" name="Shape 5581"/>
        <p:cNvGrpSpPr/>
        <p:nvPr/>
      </p:nvGrpSpPr>
      <p:grpSpPr>
        <a:xfrm>
          <a:off x="0" y="0"/>
          <a:ext cx="0" cy="0"/>
          <a:chOff x="0" y="0"/>
          <a:chExt cx="0" cy="0"/>
        </a:xfrm>
      </p:grpSpPr>
      <p:sp>
        <p:nvSpPr>
          <p:cNvPr id="5582" name="Google Shape;5582;ga361af62e8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3" name="Google Shape;5583;ga361af62e8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9" name="Shape 5589"/>
        <p:cNvGrpSpPr/>
        <p:nvPr/>
      </p:nvGrpSpPr>
      <p:grpSpPr>
        <a:xfrm>
          <a:off x="0" y="0"/>
          <a:ext cx="0" cy="0"/>
          <a:chOff x="0" y="0"/>
          <a:chExt cx="0" cy="0"/>
        </a:xfrm>
      </p:grpSpPr>
      <p:sp>
        <p:nvSpPr>
          <p:cNvPr id="5590" name="Google Shape;5590;ga982209119_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1" name="Google Shape;5591;ga982209119_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4" name="Shape 5594"/>
        <p:cNvGrpSpPr/>
        <p:nvPr/>
      </p:nvGrpSpPr>
      <p:grpSpPr>
        <a:xfrm>
          <a:off x="0" y="0"/>
          <a:ext cx="0" cy="0"/>
          <a:chOff x="0" y="0"/>
          <a:chExt cx="0" cy="0"/>
        </a:xfrm>
      </p:grpSpPr>
      <p:sp>
        <p:nvSpPr>
          <p:cNvPr id="5595" name="Google Shape;5595;g55822fc331c9ff6a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6" name="Google Shape;5596;g55822fc331c9ff6a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9" name="Shape 5599"/>
        <p:cNvGrpSpPr/>
        <p:nvPr/>
      </p:nvGrpSpPr>
      <p:grpSpPr>
        <a:xfrm>
          <a:off x="0" y="0"/>
          <a:ext cx="0" cy="0"/>
          <a:chOff x="0" y="0"/>
          <a:chExt cx="0" cy="0"/>
        </a:xfrm>
      </p:grpSpPr>
      <p:sp>
        <p:nvSpPr>
          <p:cNvPr id="5600" name="Google Shape;5600;g55822fc331c9ff6a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1" name="Google Shape;5601;g55822fc331c9ff6a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4" name="Shape 5604"/>
        <p:cNvGrpSpPr/>
        <p:nvPr/>
      </p:nvGrpSpPr>
      <p:grpSpPr>
        <a:xfrm>
          <a:off x="0" y="0"/>
          <a:ext cx="0" cy="0"/>
          <a:chOff x="0" y="0"/>
          <a:chExt cx="0" cy="0"/>
        </a:xfrm>
      </p:grpSpPr>
      <p:sp>
        <p:nvSpPr>
          <p:cNvPr id="5605" name="Google Shape;5605;g55822fc331c9ff6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6" name="Google Shape;5606;g55822fc331c9ff6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1" name="Shape 5611"/>
        <p:cNvGrpSpPr/>
        <p:nvPr/>
      </p:nvGrpSpPr>
      <p:grpSpPr>
        <a:xfrm>
          <a:off x="0" y="0"/>
          <a:ext cx="0" cy="0"/>
          <a:chOff x="0" y="0"/>
          <a:chExt cx="0" cy="0"/>
        </a:xfrm>
      </p:grpSpPr>
      <p:sp>
        <p:nvSpPr>
          <p:cNvPr id="5612" name="Google Shape;5612;ga4de7e2a4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3" name="Google Shape;5613;ga4de7e2a4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8" name="Shape 5638"/>
        <p:cNvGrpSpPr/>
        <p:nvPr/>
      </p:nvGrpSpPr>
      <p:grpSpPr>
        <a:xfrm>
          <a:off x="0" y="0"/>
          <a:ext cx="0" cy="0"/>
          <a:chOff x="0" y="0"/>
          <a:chExt cx="0" cy="0"/>
        </a:xfrm>
      </p:grpSpPr>
      <p:sp>
        <p:nvSpPr>
          <p:cNvPr id="5639" name="Google Shape;5639;gb3a777e7c9_117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0" name="Google Shape;5640;gb3a777e7c9_117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4" name="Shape 5664"/>
        <p:cNvGrpSpPr/>
        <p:nvPr/>
      </p:nvGrpSpPr>
      <p:grpSpPr>
        <a:xfrm>
          <a:off x="0" y="0"/>
          <a:ext cx="0" cy="0"/>
          <a:chOff x="0" y="0"/>
          <a:chExt cx="0" cy="0"/>
        </a:xfrm>
      </p:grpSpPr>
      <p:sp>
        <p:nvSpPr>
          <p:cNvPr id="5665" name="Google Shape;5665;gb3a777e7c9_117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6" name="Google Shape;5666;gb3a777e7c9_11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9" name="Shape 5669"/>
        <p:cNvGrpSpPr/>
        <p:nvPr/>
      </p:nvGrpSpPr>
      <p:grpSpPr>
        <a:xfrm>
          <a:off x="0" y="0"/>
          <a:ext cx="0" cy="0"/>
          <a:chOff x="0" y="0"/>
          <a:chExt cx="0" cy="0"/>
        </a:xfrm>
      </p:grpSpPr>
      <p:sp>
        <p:nvSpPr>
          <p:cNvPr id="5670" name="Google Shape;5670;gb48bff8af2_39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1" name="Google Shape;5671;gb48bff8af2_39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4" name="Shape 5674"/>
        <p:cNvGrpSpPr/>
        <p:nvPr/>
      </p:nvGrpSpPr>
      <p:grpSpPr>
        <a:xfrm>
          <a:off x="0" y="0"/>
          <a:ext cx="0" cy="0"/>
          <a:chOff x="0" y="0"/>
          <a:chExt cx="0" cy="0"/>
        </a:xfrm>
      </p:grpSpPr>
      <p:sp>
        <p:nvSpPr>
          <p:cNvPr id="5675" name="Google Shape;5675;gb48bff8af2_39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6" name="Google Shape;5676;gb48bff8af2_39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1" name="Shape 5681"/>
        <p:cNvGrpSpPr/>
        <p:nvPr/>
      </p:nvGrpSpPr>
      <p:grpSpPr>
        <a:xfrm>
          <a:off x="0" y="0"/>
          <a:ext cx="0" cy="0"/>
          <a:chOff x="0" y="0"/>
          <a:chExt cx="0" cy="0"/>
        </a:xfrm>
      </p:grpSpPr>
      <p:sp>
        <p:nvSpPr>
          <p:cNvPr id="5682" name="Google Shape;5682;gb48bff8af2_39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3" name="Google Shape;5683;gb48bff8af2_39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8" name="Shape 5698"/>
        <p:cNvGrpSpPr/>
        <p:nvPr/>
      </p:nvGrpSpPr>
      <p:grpSpPr>
        <a:xfrm>
          <a:off x="0" y="0"/>
          <a:ext cx="0" cy="0"/>
          <a:chOff x="0" y="0"/>
          <a:chExt cx="0" cy="0"/>
        </a:xfrm>
      </p:grpSpPr>
      <p:sp>
        <p:nvSpPr>
          <p:cNvPr id="5699" name="Google Shape;5699;ga4de7e2a4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0" name="Google Shape;5700;ga4de7e2a4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8327f158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8327f158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3" name="Shape 5713"/>
        <p:cNvGrpSpPr/>
        <p:nvPr/>
      </p:nvGrpSpPr>
      <p:grpSpPr>
        <a:xfrm>
          <a:off x="0" y="0"/>
          <a:ext cx="0" cy="0"/>
          <a:chOff x="0" y="0"/>
          <a:chExt cx="0" cy="0"/>
        </a:xfrm>
      </p:grpSpPr>
      <p:sp>
        <p:nvSpPr>
          <p:cNvPr id="5714" name="Google Shape;5714;ga48177d0af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5" name="Google Shape;5715;ga48177d0af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1" name="Shape 5741"/>
        <p:cNvGrpSpPr/>
        <p:nvPr/>
      </p:nvGrpSpPr>
      <p:grpSpPr>
        <a:xfrm>
          <a:off x="0" y="0"/>
          <a:ext cx="0" cy="0"/>
          <a:chOff x="0" y="0"/>
          <a:chExt cx="0" cy="0"/>
        </a:xfrm>
      </p:grpSpPr>
      <p:sp>
        <p:nvSpPr>
          <p:cNvPr id="5742" name="Google Shape;5742;ga4de7e2a44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3" name="Google Shape;5743;ga4de7e2a44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4" name="Shape 5834"/>
        <p:cNvGrpSpPr/>
        <p:nvPr/>
      </p:nvGrpSpPr>
      <p:grpSpPr>
        <a:xfrm>
          <a:off x="0" y="0"/>
          <a:ext cx="0" cy="0"/>
          <a:chOff x="0" y="0"/>
          <a:chExt cx="0" cy="0"/>
        </a:xfrm>
      </p:grpSpPr>
      <p:sp>
        <p:nvSpPr>
          <p:cNvPr id="5835" name="Google Shape;5835;gac406953a5_2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6" name="Google Shape;5836;gac406953a5_2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7" name="Shape 5867"/>
        <p:cNvGrpSpPr/>
        <p:nvPr/>
      </p:nvGrpSpPr>
      <p:grpSpPr>
        <a:xfrm>
          <a:off x="0" y="0"/>
          <a:ext cx="0" cy="0"/>
          <a:chOff x="0" y="0"/>
          <a:chExt cx="0" cy="0"/>
        </a:xfrm>
      </p:grpSpPr>
      <p:sp>
        <p:nvSpPr>
          <p:cNvPr id="5868" name="Google Shape;5868;gab0ad5c90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9" name="Google Shape;5869;gab0ad5c90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1" name="Shape 5891"/>
        <p:cNvGrpSpPr/>
        <p:nvPr/>
      </p:nvGrpSpPr>
      <p:grpSpPr>
        <a:xfrm>
          <a:off x="0" y="0"/>
          <a:ext cx="0" cy="0"/>
          <a:chOff x="0" y="0"/>
          <a:chExt cx="0" cy="0"/>
        </a:xfrm>
      </p:grpSpPr>
      <p:sp>
        <p:nvSpPr>
          <p:cNvPr id="5892" name="Google Shape;5892;gb3a777e7c9_11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3" name="Google Shape;5893;gb3a777e7c9_11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4" name="Shape 5914"/>
        <p:cNvGrpSpPr/>
        <p:nvPr/>
      </p:nvGrpSpPr>
      <p:grpSpPr>
        <a:xfrm>
          <a:off x="0" y="0"/>
          <a:ext cx="0" cy="0"/>
          <a:chOff x="0" y="0"/>
          <a:chExt cx="0" cy="0"/>
        </a:xfrm>
      </p:grpSpPr>
      <p:sp>
        <p:nvSpPr>
          <p:cNvPr id="5915" name="Google Shape;5915;g78327f1586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6" name="Google Shape;5916;g78327f1586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9" name="Shape 5919"/>
        <p:cNvGrpSpPr/>
        <p:nvPr/>
      </p:nvGrpSpPr>
      <p:grpSpPr>
        <a:xfrm>
          <a:off x="0" y="0"/>
          <a:ext cx="0" cy="0"/>
          <a:chOff x="0" y="0"/>
          <a:chExt cx="0" cy="0"/>
        </a:xfrm>
      </p:grpSpPr>
      <p:sp>
        <p:nvSpPr>
          <p:cNvPr id="5920" name="Google Shape;5920;ga4de7e2a4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1" name="Google Shape;5921;ga4de7e2a4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1" name="Shape 5931"/>
        <p:cNvGrpSpPr/>
        <p:nvPr/>
      </p:nvGrpSpPr>
      <p:grpSpPr>
        <a:xfrm>
          <a:off x="0" y="0"/>
          <a:ext cx="0" cy="0"/>
          <a:chOff x="0" y="0"/>
          <a:chExt cx="0" cy="0"/>
        </a:xfrm>
      </p:grpSpPr>
      <p:sp>
        <p:nvSpPr>
          <p:cNvPr id="5932" name="Google Shape;5932;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3" name="Google Shape;5933;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6" name="Shape 5936"/>
        <p:cNvGrpSpPr/>
        <p:nvPr/>
      </p:nvGrpSpPr>
      <p:grpSpPr>
        <a:xfrm>
          <a:off x="0" y="0"/>
          <a:ext cx="0" cy="0"/>
          <a:chOff x="0" y="0"/>
          <a:chExt cx="0" cy="0"/>
        </a:xfrm>
      </p:grpSpPr>
      <p:sp>
        <p:nvSpPr>
          <p:cNvPr id="5937" name="Google Shape;5937;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8" name="Google Shape;5938;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0" name="Shape 6060"/>
        <p:cNvGrpSpPr/>
        <p:nvPr/>
      </p:nvGrpSpPr>
      <p:grpSpPr>
        <a:xfrm>
          <a:off x="0" y="0"/>
          <a:ext cx="0" cy="0"/>
          <a:chOff x="0" y="0"/>
          <a:chExt cx="0" cy="0"/>
        </a:xfrm>
      </p:grpSpPr>
      <p:sp>
        <p:nvSpPr>
          <p:cNvPr id="6061" name="Google Shape;6061;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2" name="Google Shape;6062;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9.png"/><Relationship Id="rId4" Type="http://schemas.openxmlformats.org/officeDocument/2006/relationships/image" Target="../media/image28.png"/><Relationship Id="rId11" Type="http://schemas.openxmlformats.org/officeDocument/2006/relationships/image" Target="../media/image42.png"/><Relationship Id="rId10" Type="http://schemas.openxmlformats.org/officeDocument/2006/relationships/image" Target="../media/image38.png"/><Relationship Id="rId9"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43.png"/><Relationship Id="rId7" Type="http://schemas.openxmlformats.org/officeDocument/2006/relationships/image" Target="../media/image36.png"/><Relationship Id="rId8"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8.png"/><Relationship Id="rId4" Type="http://schemas.openxmlformats.org/officeDocument/2006/relationships/image" Target="../media/image35.png"/><Relationship Id="rId9" Type="http://schemas.openxmlformats.org/officeDocument/2006/relationships/image" Target="../media/image38.png"/><Relationship Id="rId5" Type="http://schemas.openxmlformats.org/officeDocument/2006/relationships/image" Target="../media/image43.png"/><Relationship Id="rId6" Type="http://schemas.openxmlformats.org/officeDocument/2006/relationships/image" Target="../media/image36.png"/><Relationship Id="rId7" Type="http://schemas.openxmlformats.org/officeDocument/2006/relationships/image" Target="../media/image34.png"/><Relationship Id="rId8"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3.png"/><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4.png"/><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1.png"/><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2.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50.png"/><Relationship Id="rId7" Type="http://schemas.openxmlformats.org/officeDocument/2006/relationships/image" Target="../media/image58.png"/><Relationship Id="rId8"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7.png"/><Relationship Id="rId4" Type="http://schemas.openxmlformats.org/officeDocument/2006/relationships/image" Target="../media/image60.png"/><Relationship Id="rId5"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1.png"/><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6.png"/><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5.png"/><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6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5.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44" name="Shape 344"/>
        <p:cNvGrpSpPr/>
        <p:nvPr/>
      </p:nvGrpSpPr>
      <p:grpSpPr>
        <a:xfrm>
          <a:off x="0" y="0"/>
          <a:ext cx="0" cy="0"/>
          <a:chOff x="0" y="0"/>
          <a:chExt cx="0" cy="0"/>
        </a:xfrm>
      </p:grpSpPr>
      <p:sp>
        <p:nvSpPr>
          <p:cNvPr id="345" name="Google Shape;345;p2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6" name="Shape 6156"/>
        <p:cNvGrpSpPr/>
        <p:nvPr/>
      </p:nvGrpSpPr>
      <p:grpSpPr>
        <a:xfrm>
          <a:off x="0" y="0"/>
          <a:ext cx="0" cy="0"/>
          <a:chOff x="0" y="0"/>
          <a:chExt cx="0" cy="0"/>
        </a:xfrm>
      </p:grpSpPr>
      <p:sp>
        <p:nvSpPr>
          <p:cNvPr id="6157" name="Google Shape;6157;p112"/>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158" name="Google Shape;6158;p112"/>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159" name="Google Shape;6159;p112"/>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160" name="Google Shape;6160;p112"/>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6161" name="Google Shape;6161;p112"/>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162" name="Google Shape;6162;p112"/>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6163" name="Google Shape;6163;p112"/>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6164" name="Google Shape;6164;p112"/>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165" name="Google Shape;6165;p112"/>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166" name="Google Shape;6166;p112"/>
          <p:cNvCxnSpPr>
            <a:stCxn id="6157" idx="0"/>
            <a:endCxn id="6159"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167" name="Google Shape;6167;p112"/>
          <p:cNvCxnSpPr>
            <a:stCxn id="6157" idx="0"/>
            <a:endCxn id="6158"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6168" name="Google Shape;6168;p112"/>
          <p:cNvCxnSpPr>
            <a:stCxn id="6157" idx="0"/>
            <a:endCxn id="6161"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169" name="Google Shape;6169;p112"/>
          <p:cNvCxnSpPr>
            <a:stCxn id="6157" idx="0"/>
            <a:endCxn id="6163"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170" name="Google Shape;6170;p112"/>
          <p:cNvCxnSpPr>
            <a:stCxn id="6159" idx="0"/>
            <a:endCxn id="6160"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171" name="Google Shape;6171;p112"/>
          <p:cNvCxnSpPr>
            <a:stCxn id="6161" idx="0"/>
            <a:endCxn id="6162"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172" name="Google Shape;6172;p112"/>
          <p:cNvCxnSpPr>
            <a:stCxn id="6163" idx="0"/>
            <a:endCxn id="6164"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173" name="Google Shape;6173;p112"/>
          <p:cNvCxnSpPr>
            <a:stCxn id="6158" idx="0"/>
            <a:endCxn id="6165"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6174" name="Google Shape;6174;p112"/>
          <p:cNvCxnSpPr>
            <a:stCxn id="6160" idx="0"/>
            <a:endCxn id="6165"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175" name="Google Shape;6175;p112"/>
          <p:cNvCxnSpPr>
            <a:stCxn id="6162" idx="0"/>
            <a:endCxn id="6165"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176" name="Google Shape;6176;p112"/>
          <p:cNvCxnSpPr>
            <a:stCxn id="6164" idx="0"/>
            <a:endCxn id="6165"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0" name="Shape 6180"/>
        <p:cNvGrpSpPr/>
        <p:nvPr/>
      </p:nvGrpSpPr>
      <p:grpSpPr>
        <a:xfrm>
          <a:off x="0" y="0"/>
          <a:ext cx="0" cy="0"/>
          <a:chOff x="0" y="0"/>
          <a:chExt cx="0" cy="0"/>
        </a:xfrm>
      </p:grpSpPr>
      <p:sp>
        <p:nvSpPr>
          <p:cNvPr id="6181" name="Google Shape;6181;p113"/>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182" name="Google Shape;6182;p113"/>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183" name="Google Shape;6183;p113"/>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184" name="Google Shape;6184;p113"/>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6185" name="Google Shape;6185;p113"/>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186" name="Google Shape;6186;p113"/>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6187" name="Google Shape;6187;p113"/>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6188" name="Google Shape;6188;p113"/>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189" name="Google Shape;6189;p113"/>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190" name="Google Shape;6190;p113"/>
          <p:cNvCxnSpPr>
            <a:stCxn id="6181" idx="0"/>
            <a:endCxn id="6183"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191" name="Google Shape;6191;p113"/>
          <p:cNvCxnSpPr>
            <a:stCxn id="6181" idx="0"/>
            <a:endCxn id="6182"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6192" name="Google Shape;6192;p113"/>
          <p:cNvCxnSpPr>
            <a:stCxn id="6181" idx="0"/>
            <a:endCxn id="6185"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193" name="Google Shape;6193;p113"/>
          <p:cNvCxnSpPr>
            <a:stCxn id="6181" idx="0"/>
            <a:endCxn id="6187"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194" name="Google Shape;6194;p113"/>
          <p:cNvCxnSpPr>
            <a:stCxn id="6183" idx="0"/>
            <a:endCxn id="6184"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195" name="Google Shape;6195;p113"/>
          <p:cNvCxnSpPr>
            <a:stCxn id="6185" idx="0"/>
            <a:endCxn id="6186"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196" name="Google Shape;6196;p113"/>
          <p:cNvCxnSpPr>
            <a:stCxn id="6187" idx="0"/>
            <a:endCxn id="6188"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197" name="Google Shape;6197;p113"/>
          <p:cNvCxnSpPr>
            <a:stCxn id="6182" idx="0"/>
            <a:endCxn id="6189"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6198" name="Google Shape;6198;p113"/>
          <p:cNvCxnSpPr>
            <a:stCxn id="6184" idx="0"/>
            <a:endCxn id="6189"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199" name="Google Shape;6199;p113"/>
          <p:cNvCxnSpPr>
            <a:stCxn id="6186" idx="0"/>
            <a:endCxn id="6189"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200" name="Google Shape;6200;p113"/>
          <p:cNvCxnSpPr>
            <a:stCxn id="6188" idx="0"/>
            <a:endCxn id="6189"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4" name="Shape 6204"/>
        <p:cNvGrpSpPr/>
        <p:nvPr/>
      </p:nvGrpSpPr>
      <p:grpSpPr>
        <a:xfrm>
          <a:off x="0" y="0"/>
          <a:ext cx="0" cy="0"/>
          <a:chOff x="0" y="0"/>
          <a:chExt cx="0" cy="0"/>
        </a:xfrm>
      </p:grpSpPr>
      <p:sp>
        <p:nvSpPr>
          <p:cNvPr id="6205" name="Google Shape;6205;p114"/>
          <p:cNvSpPr/>
          <p:nvPr/>
        </p:nvSpPr>
        <p:spPr>
          <a:xfrm rot="5400000">
            <a:off x="6809925" y="2572113"/>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206" name="Google Shape;6206;p114"/>
          <p:cNvSpPr/>
          <p:nvPr/>
        </p:nvSpPr>
        <p:spPr>
          <a:xfrm rot="5400000">
            <a:off x="6368175" y="2572113"/>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cxnSp>
        <p:nvCxnSpPr>
          <p:cNvPr id="6207" name="Google Shape;6207;p114"/>
          <p:cNvCxnSpPr>
            <a:stCxn id="6208" idx="0"/>
            <a:endCxn id="6206" idx="2"/>
          </p:cNvCxnSpPr>
          <p:nvPr/>
        </p:nvCxnSpPr>
        <p:spPr>
          <a:xfrm>
            <a:off x="6588975" y="2709663"/>
            <a:ext cx="166800" cy="0"/>
          </a:xfrm>
          <a:prstGeom prst="straightConnector1">
            <a:avLst/>
          </a:prstGeom>
          <a:noFill/>
          <a:ln cap="flat" cmpd="sng" w="9525">
            <a:solidFill>
              <a:schemeClr val="dk2"/>
            </a:solidFill>
            <a:prstDash val="solid"/>
            <a:round/>
            <a:headEnd len="med" w="med" type="triangle"/>
            <a:tailEnd len="med" w="med" type="none"/>
          </a:ln>
        </p:spPr>
      </p:cxnSp>
      <p:cxnSp>
        <p:nvCxnSpPr>
          <p:cNvPr id="6209" name="Google Shape;6209;p114"/>
          <p:cNvCxnSpPr>
            <a:stCxn id="6206" idx="0"/>
            <a:endCxn id="6205" idx="2"/>
          </p:cNvCxnSpPr>
          <p:nvPr/>
        </p:nvCxnSpPr>
        <p:spPr>
          <a:xfrm>
            <a:off x="7030725" y="2709663"/>
            <a:ext cx="166800" cy="0"/>
          </a:xfrm>
          <a:prstGeom prst="straightConnector1">
            <a:avLst/>
          </a:prstGeom>
          <a:noFill/>
          <a:ln cap="flat" cmpd="sng" w="9525">
            <a:solidFill>
              <a:schemeClr val="dk2"/>
            </a:solidFill>
            <a:prstDash val="solid"/>
            <a:round/>
            <a:headEnd len="med" w="med" type="triangle"/>
            <a:tailEnd len="med" w="med" type="none"/>
          </a:ln>
        </p:spPr>
      </p:cxnSp>
      <p:sp>
        <p:nvSpPr>
          <p:cNvPr id="6208" name="Google Shape;6208;p114"/>
          <p:cNvSpPr/>
          <p:nvPr/>
        </p:nvSpPr>
        <p:spPr>
          <a:xfrm rot="5400000">
            <a:off x="5926425" y="2572113"/>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sp>
        <p:nvSpPr>
          <p:cNvPr id="6210" name="Google Shape;6210;p114"/>
          <p:cNvSpPr/>
          <p:nvPr/>
        </p:nvSpPr>
        <p:spPr>
          <a:xfrm rot="5400000">
            <a:off x="54846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1</a:t>
            </a:r>
            <a:endParaRPr sz="1100"/>
          </a:p>
        </p:txBody>
      </p:sp>
      <p:sp>
        <p:nvSpPr>
          <p:cNvPr id="6211" name="Google Shape;6211;p114"/>
          <p:cNvSpPr/>
          <p:nvPr/>
        </p:nvSpPr>
        <p:spPr>
          <a:xfrm rot="5400000">
            <a:off x="48762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6212" name="Google Shape;6212;p114"/>
          <p:cNvSpPr/>
          <p:nvPr/>
        </p:nvSpPr>
        <p:spPr>
          <a:xfrm rot="5400000">
            <a:off x="3051075" y="2572113"/>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a:t>
            </a:r>
            <a:r>
              <a:rPr lang="en" sz="1100"/>
              <a:t>onv</a:t>
            </a:r>
            <a:endParaRPr sz="1100"/>
          </a:p>
        </p:txBody>
      </p:sp>
      <p:sp>
        <p:nvSpPr>
          <p:cNvPr id="6213" name="Google Shape;6213;p114"/>
          <p:cNvSpPr/>
          <p:nvPr/>
        </p:nvSpPr>
        <p:spPr>
          <a:xfrm rot="5400000">
            <a:off x="2609325" y="2572113"/>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conv</a:t>
            </a:r>
            <a:endParaRPr sz="1100"/>
          </a:p>
        </p:txBody>
      </p:sp>
      <p:sp>
        <p:nvSpPr>
          <p:cNvPr id="6214" name="Google Shape;6214;p114"/>
          <p:cNvSpPr/>
          <p:nvPr/>
        </p:nvSpPr>
        <p:spPr>
          <a:xfrm rot="5400000">
            <a:off x="2167575" y="2572113"/>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215" name="Google Shape;6215;p114"/>
          <p:cNvSpPr/>
          <p:nvPr/>
        </p:nvSpPr>
        <p:spPr>
          <a:xfrm rot="5400000">
            <a:off x="1725825" y="2572113"/>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216" name="Google Shape;6216;p114"/>
          <p:cNvSpPr/>
          <p:nvPr/>
        </p:nvSpPr>
        <p:spPr>
          <a:xfrm rot="5400000">
            <a:off x="1284075" y="2572113"/>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Out</a:t>
            </a:r>
            <a:r>
              <a:rPr lang="en" sz="1100"/>
              <a:t>put</a:t>
            </a:r>
            <a:endParaRPr sz="1100"/>
          </a:p>
        </p:txBody>
      </p:sp>
      <p:cxnSp>
        <p:nvCxnSpPr>
          <p:cNvPr id="6217" name="Google Shape;6217;p114"/>
          <p:cNvCxnSpPr>
            <a:stCxn id="6208" idx="2"/>
            <a:endCxn id="6210" idx="0"/>
          </p:cNvCxnSpPr>
          <p:nvPr/>
        </p:nvCxnSpPr>
        <p:spPr>
          <a:xfrm rot="10800000">
            <a:off x="614737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6218" name="Google Shape;6218;p114"/>
          <p:cNvCxnSpPr>
            <a:stCxn id="6210" idx="2"/>
            <a:endCxn id="6211" idx="0"/>
          </p:cNvCxnSpPr>
          <p:nvPr/>
        </p:nvCxnSpPr>
        <p:spPr>
          <a:xfrm rot="10800000">
            <a:off x="55388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6219" name="Google Shape;6219;p114"/>
          <p:cNvCxnSpPr>
            <a:stCxn id="6220" idx="2"/>
            <a:endCxn id="6212" idx="0"/>
          </p:cNvCxnSpPr>
          <p:nvPr/>
        </p:nvCxnSpPr>
        <p:spPr>
          <a:xfrm rot="10800000">
            <a:off x="37136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6221" name="Google Shape;6221;p114"/>
          <p:cNvCxnSpPr>
            <a:stCxn id="6212" idx="2"/>
            <a:endCxn id="6213" idx="0"/>
          </p:cNvCxnSpPr>
          <p:nvPr/>
        </p:nvCxnSpPr>
        <p:spPr>
          <a:xfrm rot="10800000">
            <a:off x="327202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6222" name="Google Shape;6222;p114"/>
          <p:cNvCxnSpPr>
            <a:stCxn id="6213" idx="2"/>
            <a:endCxn id="6214" idx="0"/>
          </p:cNvCxnSpPr>
          <p:nvPr/>
        </p:nvCxnSpPr>
        <p:spPr>
          <a:xfrm rot="10800000">
            <a:off x="283027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6223" name="Google Shape;6223;p114"/>
          <p:cNvCxnSpPr>
            <a:stCxn id="6214" idx="2"/>
            <a:endCxn id="6215" idx="0"/>
          </p:cNvCxnSpPr>
          <p:nvPr/>
        </p:nvCxnSpPr>
        <p:spPr>
          <a:xfrm rot="10800000">
            <a:off x="238852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6224" name="Google Shape;6224;p114"/>
          <p:cNvCxnSpPr>
            <a:stCxn id="6215" idx="2"/>
            <a:endCxn id="6216" idx="0"/>
          </p:cNvCxnSpPr>
          <p:nvPr/>
        </p:nvCxnSpPr>
        <p:spPr>
          <a:xfrm rot="10800000">
            <a:off x="1946775" y="2709663"/>
            <a:ext cx="166500" cy="0"/>
          </a:xfrm>
          <a:prstGeom prst="straightConnector1">
            <a:avLst/>
          </a:prstGeom>
          <a:noFill/>
          <a:ln cap="flat" cmpd="sng" w="9525">
            <a:solidFill>
              <a:schemeClr val="dk2"/>
            </a:solidFill>
            <a:prstDash val="solid"/>
            <a:round/>
            <a:headEnd len="med" w="med" type="none"/>
            <a:tailEnd len="med" w="med" type="triangle"/>
          </a:ln>
        </p:spPr>
      </p:cxnSp>
      <p:sp>
        <p:nvSpPr>
          <p:cNvPr id="6225" name="Google Shape;6225;p114"/>
          <p:cNvSpPr/>
          <p:nvPr/>
        </p:nvSpPr>
        <p:spPr>
          <a:xfrm rot="5400000">
            <a:off x="42678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6220" name="Google Shape;6220;p114"/>
          <p:cNvSpPr/>
          <p:nvPr/>
        </p:nvSpPr>
        <p:spPr>
          <a:xfrm rot="5400000">
            <a:off x="36594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cxnSp>
        <p:nvCxnSpPr>
          <p:cNvPr id="6226" name="Google Shape;6226;p114"/>
          <p:cNvCxnSpPr>
            <a:stCxn id="6211" idx="2"/>
            <a:endCxn id="6225" idx="0"/>
          </p:cNvCxnSpPr>
          <p:nvPr/>
        </p:nvCxnSpPr>
        <p:spPr>
          <a:xfrm rot="10800000">
            <a:off x="49304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6227" name="Google Shape;6227;p114"/>
          <p:cNvCxnSpPr>
            <a:stCxn id="6225" idx="2"/>
            <a:endCxn id="6220" idx="0"/>
          </p:cNvCxnSpPr>
          <p:nvPr/>
        </p:nvCxnSpPr>
        <p:spPr>
          <a:xfrm rot="10800000">
            <a:off x="4322025" y="2709662"/>
            <a:ext cx="333300" cy="0"/>
          </a:xfrm>
          <a:prstGeom prst="straightConnector1">
            <a:avLst/>
          </a:prstGeom>
          <a:noFill/>
          <a:ln cap="flat" cmpd="sng" w="9525">
            <a:solidFill>
              <a:schemeClr val="dk2"/>
            </a:solidFill>
            <a:prstDash val="solid"/>
            <a:round/>
            <a:headEnd len="med" w="med" type="none"/>
            <a:tailEnd len="med" w="med" type="triangle"/>
          </a:ln>
        </p:spPr>
      </p:cxnSp>
      <p:sp>
        <p:nvSpPr>
          <p:cNvPr id="6228" name="Google Shape;6228;p114"/>
          <p:cNvSpPr/>
          <p:nvPr/>
        </p:nvSpPr>
        <p:spPr>
          <a:xfrm>
            <a:off x="4528025"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6229" name="Google Shape;6229;p114"/>
          <p:cNvSpPr/>
          <p:nvPr/>
        </p:nvSpPr>
        <p:spPr>
          <a:xfrm>
            <a:off x="5155300"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6230" name="Google Shape;6230;p114"/>
          <p:cNvSpPr/>
          <p:nvPr/>
        </p:nvSpPr>
        <p:spPr>
          <a:xfrm>
            <a:off x="3884275"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4" name="Shape 6234"/>
        <p:cNvGrpSpPr/>
        <p:nvPr/>
      </p:nvGrpSpPr>
      <p:grpSpPr>
        <a:xfrm>
          <a:off x="0" y="0"/>
          <a:ext cx="0" cy="0"/>
          <a:chOff x="0" y="0"/>
          <a:chExt cx="0" cy="0"/>
        </a:xfrm>
      </p:grpSpPr>
      <p:sp>
        <p:nvSpPr>
          <p:cNvPr id="6235" name="Google Shape;6235;p115"/>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236" name="Google Shape;6236;p115"/>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6237" name="Google Shape;6237;p115"/>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6238" name="Google Shape;6238;p115"/>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239" name="Google Shape;6239;p115"/>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6240" name="Google Shape;6240;p115"/>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241" name="Google Shape;6241;p115"/>
          <p:cNvCxnSpPr>
            <a:stCxn id="6240" idx="0"/>
            <a:endCxn id="6242"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6243" name="Google Shape;6243;p115"/>
          <p:cNvCxnSpPr>
            <a:stCxn id="6240" idx="0"/>
            <a:endCxn id="6239"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6244" name="Google Shape;6244;p115"/>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242" name="Google Shape;6242;p115"/>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245" name="Google Shape;6245;p115"/>
          <p:cNvCxnSpPr>
            <a:stCxn id="6236" idx="2"/>
            <a:endCxn id="6244"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246" name="Google Shape;6246;p115"/>
          <p:cNvCxnSpPr>
            <a:stCxn id="6244" idx="2"/>
            <a:endCxn id="6242"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247" name="Google Shape;6247;p115"/>
          <p:cNvCxnSpPr>
            <a:stCxn id="6238" idx="2"/>
            <a:endCxn id="6237"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6248" name="Google Shape;6248;p115"/>
          <p:cNvCxnSpPr>
            <a:stCxn id="6237" idx="2"/>
            <a:endCxn id="6240"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6249" name="Google Shape;6249;p115"/>
          <p:cNvCxnSpPr>
            <a:stCxn id="6235" idx="2"/>
            <a:endCxn id="6236"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6250" name="Google Shape;6250;p115"/>
          <p:cNvCxnSpPr>
            <a:stCxn id="6235" idx="2"/>
            <a:endCxn id="6238"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6251" name="Google Shape;6251;p115"/>
          <p:cNvCxnSpPr>
            <a:stCxn id="6235" idx="2"/>
            <a:endCxn id="6239"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5" name="Shape 6255"/>
        <p:cNvGrpSpPr/>
        <p:nvPr/>
      </p:nvGrpSpPr>
      <p:grpSpPr>
        <a:xfrm>
          <a:off x="0" y="0"/>
          <a:ext cx="0" cy="0"/>
          <a:chOff x="0" y="0"/>
          <a:chExt cx="0" cy="0"/>
        </a:xfrm>
      </p:grpSpPr>
      <p:sp>
        <p:nvSpPr>
          <p:cNvPr id="6256" name="Google Shape;6256;p116"/>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257" name="Google Shape;6257;p116"/>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258" name="Google Shape;6258;p116"/>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259" name="Google Shape;6259;p116"/>
          <p:cNvCxnSpPr>
            <a:stCxn id="6256" idx="0"/>
            <a:endCxn id="6257"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260" name="Google Shape;6260;p116"/>
          <p:cNvCxnSpPr>
            <a:stCxn id="6258" idx="0"/>
            <a:endCxn id="6258"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61" name="Google Shape;6261;p116"/>
          <p:cNvCxnSpPr>
            <a:stCxn id="6258" idx="0"/>
            <a:endCxn id="6258"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62" name="Google Shape;6262;p116"/>
          <p:cNvCxnSpPr>
            <a:stCxn id="6258" idx="0"/>
            <a:endCxn id="6258"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6263" name="Google Shape;6263;p116"/>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264" name="Google Shape;6264;p116"/>
          <p:cNvCxnSpPr>
            <a:stCxn id="6263" idx="0"/>
            <a:endCxn id="6263"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65" name="Google Shape;6265;p116"/>
          <p:cNvCxnSpPr>
            <a:stCxn id="6263" idx="0"/>
            <a:endCxn id="6263"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66" name="Google Shape;6266;p116"/>
          <p:cNvCxnSpPr>
            <a:stCxn id="6263" idx="0"/>
            <a:endCxn id="6263"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267" name="Google Shape;6267;p116"/>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268" name="Google Shape;6268;p116"/>
          <p:cNvCxnSpPr>
            <a:stCxn id="6267" idx="0"/>
            <a:endCxn id="6267"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69" name="Google Shape;6269;p116"/>
          <p:cNvCxnSpPr>
            <a:stCxn id="6267" idx="0"/>
            <a:endCxn id="6267"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70" name="Google Shape;6270;p116"/>
          <p:cNvCxnSpPr>
            <a:stCxn id="6267" idx="0"/>
            <a:endCxn id="6267"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271" name="Google Shape;6271;p116"/>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272" name="Google Shape;6272;p116"/>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273" name="Google Shape;6273;p116"/>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274" name="Google Shape;6274;p116"/>
          <p:cNvCxnSpPr>
            <a:stCxn id="6273" idx="0"/>
            <a:endCxn id="6273"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75" name="Google Shape;6275;p116"/>
          <p:cNvCxnSpPr>
            <a:stCxn id="6273" idx="0"/>
            <a:endCxn id="6273"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76" name="Google Shape;6276;p116"/>
          <p:cNvCxnSpPr>
            <a:stCxn id="6273" idx="0"/>
            <a:endCxn id="6273"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77" name="Google Shape;6277;p116"/>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78" name="Google Shape;6278;p116"/>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79" name="Google Shape;6279;p116"/>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80" name="Google Shape;6280;p116"/>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81" name="Google Shape;6281;p116"/>
          <p:cNvCxnSpPr>
            <a:stCxn id="6282" idx="0"/>
            <a:endCxn id="6263"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283" name="Google Shape;6283;p116"/>
          <p:cNvCxnSpPr>
            <a:stCxn id="6263" idx="0"/>
            <a:endCxn id="6271"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284" name="Google Shape;6284;p116"/>
          <p:cNvCxnSpPr>
            <a:stCxn id="6271" idx="0"/>
            <a:endCxn id="6272"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285" name="Google Shape;6285;p116"/>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286" name="Google Shape;6286;p116"/>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87" name="Google Shape;6287;p116"/>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88" name="Google Shape;6288;p116"/>
          <p:cNvCxnSpPr>
            <a:stCxn id="6258" idx="2"/>
            <a:endCxn id="6289"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290" name="Google Shape;6290;p116"/>
          <p:cNvCxnSpPr>
            <a:stCxn id="6289" idx="2"/>
            <a:endCxn id="6257"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291" name="Google Shape;6291;p116"/>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292" name="Google Shape;6292;p116"/>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293" name="Google Shape;6293;p116"/>
          <p:cNvCxnSpPr>
            <a:stCxn id="6292" idx="0"/>
            <a:endCxn id="6292"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94" name="Google Shape;6294;p116"/>
          <p:cNvCxnSpPr>
            <a:stCxn id="6292" idx="0"/>
            <a:endCxn id="6292"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95" name="Google Shape;6295;p116"/>
          <p:cNvCxnSpPr>
            <a:stCxn id="6292" idx="0"/>
            <a:endCxn id="6292"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296" name="Google Shape;6296;p116"/>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297" name="Google Shape;6297;p116"/>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298" name="Google Shape;6298;p116"/>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299" name="Google Shape;6299;p116"/>
          <p:cNvCxnSpPr>
            <a:stCxn id="6292"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300" name="Google Shape;6300;p116"/>
          <p:cNvCxnSpPr>
            <a:endCxn id="6291"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301" name="Google Shape;6301;p116"/>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302" name="Google Shape;6302;p116"/>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303" name="Google Shape;6303;p116"/>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304" name="Google Shape;6304;p116"/>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305" name="Google Shape;6305;p116"/>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306" name="Google Shape;6306;p116"/>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307" name="Google Shape;6307;p116"/>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308" name="Google Shape;6308;p116"/>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309" name="Google Shape;6309;p116"/>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6310" name="Google Shape;6310;p116"/>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311" name="Google Shape;6311;p116"/>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312" name="Google Shape;6312;p116"/>
          <p:cNvCxnSpPr>
            <a:stCxn id="6313" idx="0"/>
            <a:endCxn id="6310"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6314" name="Google Shape;6314;p116"/>
          <p:cNvCxnSpPr>
            <a:stCxn id="6310" idx="0"/>
            <a:endCxn id="6311"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6315" name="Google Shape;6315;p116"/>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316" name="Google Shape;6316;p116"/>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317" name="Google Shape;6317;p116"/>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318" name="Google Shape;6318;p116"/>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6319" name="Google Shape;6319;p116"/>
          <p:cNvCxnSpPr>
            <a:stCxn id="6317" idx="0"/>
            <a:endCxn id="6318"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6320" name="Google Shape;6320;p116"/>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321" name="Google Shape;6321;p116"/>
          <p:cNvCxnSpPr>
            <a:stCxn id="6303" idx="3"/>
            <a:endCxn id="6315"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6322" name="Google Shape;6322;p116"/>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323" name="Google Shape;6323;p116"/>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324" name="Google Shape;6324;p116"/>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325" name="Google Shape;6325;p116"/>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6326" name="Google Shape;6326;p116"/>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327" name="Google Shape;6327;p116"/>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328" name="Google Shape;6328;p116"/>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329" name="Google Shape;6329;p116"/>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330" name="Google Shape;6330;p116"/>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331" name="Google Shape;6331;p116"/>
          <p:cNvCxnSpPr>
            <a:stCxn id="6306" idx="1"/>
            <a:endCxn id="6326"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6332" name="Google Shape;6332;p116"/>
          <p:cNvCxnSpPr>
            <a:stCxn id="6291" idx="2"/>
            <a:endCxn id="6258"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333" name="Google Shape;6333;p116"/>
          <p:cNvCxnSpPr>
            <a:stCxn id="6301" idx="2"/>
            <a:endCxn id="6292"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6334" name="Google Shape;6334;p116"/>
          <p:cNvCxnSpPr>
            <a:stCxn id="6272" idx="0"/>
            <a:endCxn id="6267"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335" name="Google Shape;6335;p116"/>
          <p:cNvCxnSpPr>
            <a:stCxn id="6267" idx="0"/>
            <a:endCxn id="6302"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6336" name="Google Shape;6336;p116"/>
          <p:cNvCxnSpPr>
            <a:stCxn id="6302" idx="0"/>
            <a:endCxn id="6303"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337" name="Google Shape;6337;p116"/>
          <p:cNvCxnSpPr>
            <a:stCxn id="6303" idx="0"/>
            <a:endCxn id="6304"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338" name="Google Shape;6338;p116"/>
          <p:cNvCxnSpPr>
            <a:stCxn id="6304" idx="0"/>
            <a:endCxn id="6305"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339" name="Google Shape;6339;p116"/>
          <p:cNvCxnSpPr>
            <a:stCxn id="6305" idx="0"/>
            <a:endCxn id="6306"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340" name="Google Shape;6340;p116"/>
          <p:cNvCxnSpPr>
            <a:stCxn id="6311" idx="0"/>
            <a:endCxn id="6322"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6341" name="Google Shape;6341;p116"/>
          <p:cNvCxnSpPr>
            <a:stCxn id="6326" idx="0"/>
            <a:endCxn id="6327"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342" name="Google Shape;6342;p116"/>
          <p:cNvCxnSpPr>
            <a:stCxn id="6327" idx="0"/>
            <a:endCxn id="6328"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343" name="Google Shape;6343;p116"/>
          <p:cNvCxnSpPr>
            <a:stCxn id="6328" idx="0"/>
            <a:endCxn id="6329"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6344" name="Google Shape;6344;p116"/>
          <p:cNvCxnSpPr>
            <a:stCxn id="6329" idx="0"/>
            <a:endCxn id="6330"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6345" name="Google Shape;6345;p116"/>
          <p:cNvCxnSpPr>
            <a:stCxn id="6322" idx="0"/>
            <a:endCxn id="6323"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346" name="Google Shape;6346;p116"/>
          <p:cNvCxnSpPr>
            <a:stCxn id="6323" idx="0"/>
            <a:endCxn id="6324"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347" name="Google Shape;6347;p116"/>
          <p:cNvCxnSpPr>
            <a:stCxn id="6324" idx="0"/>
            <a:endCxn id="6325"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6348" name="Google Shape;6348;p116"/>
          <p:cNvCxnSpPr>
            <a:stCxn id="6315" idx="0"/>
            <a:endCxn id="6316"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349" name="Google Shape;6349;p116"/>
          <p:cNvCxnSpPr>
            <a:stCxn id="6316" idx="0"/>
            <a:endCxn id="6317"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350" name="Google Shape;6350;p116"/>
          <p:cNvCxnSpPr>
            <a:stCxn id="6318" idx="0"/>
            <a:endCxn id="6320"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6351" name="Google Shape;6351;p116"/>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352" name="Google Shape;6352;p116"/>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353" name="Google Shape;6353;p116"/>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354" name="Google Shape;6354;p116"/>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8" name="Shape 6358"/>
        <p:cNvGrpSpPr/>
        <p:nvPr/>
      </p:nvGrpSpPr>
      <p:grpSpPr>
        <a:xfrm>
          <a:off x="0" y="0"/>
          <a:ext cx="0" cy="0"/>
          <a:chOff x="0" y="0"/>
          <a:chExt cx="0" cy="0"/>
        </a:xfrm>
      </p:grpSpPr>
      <p:sp>
        <p:nvSpPr>
          <p:cNvPr id="6359" name="Google Shape;6359;p117"/>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360" name="Google Shape;6360;p117"/>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361" name="Google Shape;6361;p117"/>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362" name="Google Shape;6362;p117"/>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363" name="Google Shape;6363;p117"/>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364" name="Google Shape;6364;p117"/>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365" name="Google Shape;6365;p117"/>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366" name="Google Shape;6366;p117"/>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367" name="Google Shape;6367;p117"/>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368" name="Google Shape;6368;p117"/>
          <p:cNvCxnSpPr>
            <a:stCxn id="6359" idx="0"/>
            <a:endCxn id="6361"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6369" name="Google Shape;6369;p117"/>
          <p:cNvCxnSpPr>
            <a:stCxn id="6359" idx="0"/>
            <a:endCxn id="6360"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6370" name="Google Shape;6370;p117"/>
          <p:cNvCxnSpPr>
            <a:stCxn id="6359" idx="0"/>
            <a:endCxn id="6363"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6371" name="Google Shape;6371;p117"/>
          <p:cNvCxnSpPr>
            <a:stCxn id="6359" idx="0"/>
            <a:endCxn id="6365"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6372" name="Google Shape;6372;p117"/>
          <p:cNvCxnSpPr>
            <a:stCxn id="6361" idx="0"/>
            <a:endCxn id="6362"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373" name="Google Shape;6373;p117"/>
          <p:cNvCxnSpPr>
            <a:stCxn id="6363" idx="0"/>
            <a:endCxn id="6364"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374" name="Google Shape;6374;p117"/>
          <p:cNvCxnSpPr>
            <a:stCxn id="6365" idx="0"/>
            <a:endCxn id="6366"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375" name="Google Shape;6375;p117"/>
          <p:cNvCxnSpPr>
            <a:stCxn id="6360" idx="0"/>
            <a:endCxn id="6367"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6376" name="Google Shape;6376;p117"/>
          <p:cNvCxnSpPr>
            <a:stCxn id="6362" idx="0"/>
            <a:endCxn id="6367"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377" name="Google Shape;6377;p117"/>
          <p:cNvCxnSpPr>
            <a:stCxn id="6364" idx="0"/>
            <a:endCxn id="6378"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6379" name="Google Shape;6379;p117"/>
          <p:cNvCxnSpPr>
            <a:stCxn id="6366" idx="0"/>
            <a:endCxn id="6367"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378" name="Google Shape;6378;p117"/>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6380" name="Google Shape;6380;p117"/>
          <p:cNvCxnSpPr>
            <a:stCxn id="6378" idx="0"/>
            <a:endCxn id="6367"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6381" name="Google Shape;6381;p117"/>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382" name="Google Shape;6382;p117"/>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383" name="Google Shape;6383;p117"/>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384" name="Google Shape;6384;p117"/>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385" name="Google Shape;6385;p117"/>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386" name="Google Shape;6386;p117"/>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387" name="Google Shape;6387;p117"/>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388" name="Google Shape;6388;p117"/>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389" name="Google Shape;6389;p117"/>
          <p:cNvCxnSpPr>
            <a:stCxn id="6381" idx="0"/>
            <a:endCxn id="6383"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6390" name="Google Shape;6390;p117"/>
          <p:cNvCxnSpPr>
            <a:stCxn id="6381" idx="0"/>
            <a:endCxn id="6382"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391" name="Google Shape;6391;p117"/>
          <p:cNvCxnSpPr>
            <a:stCxn id="6381" idx="0"/>
            <a:endCxn id="6384"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392" name="Google Shape;6392;p117"/>
          <p:cNvCxnSpPr>
            <a:stCxn id="6381" idx="0"/>
            <a:endCxn id="6386"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393" name="Google Shape;6393;p117"/>
          <p:cNvCxnSpPr>
            <a:stCxn id="6383" idx="0"/>
            <a:endCxn id="6394"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395" name="Google Shape;6395;p117"/>
          <p:cNvCxnSpPr>
            <a:stCxn id="6384" idx="0"/>
            <a:endCxn id="6385"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396" name="Google Shape;6396;p117"/>
          <p:cNvCxnSpPr>
            <a:stCxn id="6386" idx="0"/>
            <a:endCxn id="6387"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397" name="Google Shape;6397;p117"/>
          <p:cNvCxnSpPr>
            <a:stCxn id="6382" idx="0"/>
            <a:endCxn id="6388"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398" name="Google Shape;6398;p117"/>
          <p:cNvCxnSpPr>
            <a:stCxn id="6385" idx="0"/>
            <a:endCxn id="6399"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400" name="Google Shape;6400;p117"/>
          <p:cNvCxnSpPr>
            <a:stCxn id="6387" idx="0"/>
            <a:endCxn id="6388"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399" name="Google Shape;6399;p117"/>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401" name="Google Shape;6401;p117"/>
          <p:cNvCxnSpPr>
            <a:stCxn id="6399" idx="0"/>
            <a:endCxn id="6388"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402" name="Google Shape;6402;p117"/>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403" name="Google Shape;6403;p117"/>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394" name="Google Shape;6394;p117"/>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404" name="Google Shape;6404;p117"/>
          <p:cNvCxnSpPr>
            <a:stCxn id="6383" idx="0"/>
            <a:endCxn id="6403"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405" name="Google Shape;6405;p117"/>
          <p:cNvCxnSpPr>
            <a:stCxn id="6403"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06" name="Google Shape;6406;p117"/>
          <p:cNvCxnSpPr>
            <a:stCxn id="6394" idx="0"/>
            <a:endCxn id="6388"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407" name="Google Shape;6407;p117"/>
          <p:cNvCxnSpPr>
            <a:stCxn id="6385" idx="0"/>
            <a:endCxn id="6402"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408" name="Google Shape;6408;p117"/>
          <p:cNvCxnSpPr>
            <a:stCxn id="6402" idx="0"/>
            <a:endCxn id="6388"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409" name="Google Shape;6409;p117"/>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410" name="Google Shape;6410;p117"/>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4" name="Shape 6414"/>
        <p:cNvGrpSpPr/>
        <p:nvPr/>
      </p:nvGrpSpPr>
      <p:grpSpPr>
        <a:xfrm>
          <a:off x="0" y="0"/>
          <a:ext cx="0" cy="0"/>
          <a:chOff x="0" y="0"/>
          <a:chExt cx="0" cy="0"/>
        </a:xfrm>
      </p:grpSpPr>
      <p:sp>
        <p:nvSpPr>
          <p:cNvPr id="6415" name="Google Shape;6415;p118"/>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416" name="Google Shape;6416;p118"/>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417" name="Google Shape;6417;p118"/>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418" name="Google Shape;6418;p118"/>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18"/>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18"/>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1" name="Google Shape;6421;p118"/>
          <p:cNvCxnSpPr>
            <a:stCxn id="6420" idx="0"/>
            <a:endCxn id="6418"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422" name="Google Shape;6422;p118"/>
          <p:cNvCxnSpPr>
            <a:stCxn id="6418" idx="0"/>
            <a:endCxn id="6419"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423" name="Google Shape;6423;p118"/>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4" name="Google Shape;6424;p118"/>
          <p:cNvCxnSpPr>
            <a:stCxn id="6419" idx="0"/>
            <a:endCxn id="6423"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425" name="Google Shape;6425;p118"/>
          <p:cNvCxnSpPr>
            <a:stCxn id="6420" idx="6"/>
            <a:endCxn id="6415"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426" name="Google Shape;6426;p118"/>
          <p:cNvCxnSpPr>
            <a:stCxn id="6415" idx="3"/>
            <a:endCxn id="6418"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427" name="Google Shape;6427;p118"/>
          <p:cNvCxnSpPr>
            <a:stCxn id="6418" idx="6"/>
            <a:endCxn id="6416"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428" name="Google Shape;6428;p118"/>
          <p:cNvCxnSpPr>
            <a:stCxn id="6416" idx="3"/>
            <a:endCxn id="6419"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429" name="Google Shape;6429;p118"/>
          <p:cNvCxnSpPr>
            <a:stCxn id="6419" idx="6"/>
            <a:endCxn id="6417"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430" name="Google Shape;6430;p118"/>
          <p:cNvCxnSpPr>
            <a:stCxn id="6417" idx="3"/>
            <a:endCxn id="6423"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431" name="Google Shape;6431;p118"/>
          <p:cNvCxnSpPr>
            <a:stCxn id="6423"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432" name="Google Shape;6432;p118"/>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433" name="Google Shape;6433;p118"/>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434" name="Google Shape;6434;p118"/>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435" name="Google Shape;6435;p118"/>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18"/>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18"/>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8" name="Google Shape;6438;p118"/>
          <p:cNvCxnSpPr>
            <a:stCxn id="6437" idx="0"/>
            <a:endCxn id="6435"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439" name="Google Shape;6439;p118"/>
          <p:cNvCxnSpPr>
            <a:stCxn id="6435" idx="0"/>
            <a:endCxn id="6436"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440" name="Google Shape;6440;p118"/>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1" name="Google Shape;6441;p118"/>
          <p:cNvCxnSpPr>
            <a:stCxn id="6436" idx="0"/>
            <a:endCxn id="6440"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442" name="Google Shape;6442;p118"/>
          <p:cNvCxnSpPr>
            <a:stCxn id="6437" idx="6"/>
            <a:endCxn id="6432"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443" name="Google Shape;6443;p118"/>
          <p:cNvCxnSpPr>
            <a:stCxn id="6432" idx="3"/>
            <a:endCxn id="6435"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444" name="Google Shape;6444;p118"/>
          <p:cNvCxnSpPr>
            <a:stCxn id="6435" idx="6"/>
            <a:endCxn id="6433"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445" name="Google Shape;6445;p118"/>
          <p:cNvCxnSpPr>
            <a:stCxn id="6433" idx="3"/>
            <a:endCxn id="6436"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446" name="Google Shape;6446;p118"/>
          <p:cNvCxnSpPr>
            <a:stCxn id="6436" idx="6"/>
            <a:endCxn id="6434"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447" name="Google Shape;6447;p118"/>
          <p:cNvCxnSpPr>
            <a:stCxn id="6434" idx="3"/>
            <a:endCxn id="6440"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448" name="Google Shape;6448;p118"/>
          <p:cNvCxnSpPr>
            <a:stCxn id="6440"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449" name="Google Shape;6449;p118"/>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450" name="Google Shape;6450;p118"/>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1" name="Google Shape;6451;p118"/>
          <p:cNvCxnSpPr>
            <a:stCxn id="6449" idx="3"/>
            <a:endCxn id="6450"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452" name="Google Shape;6452;p118"/>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453" name="Google Shape;6453;p118"/>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4" name="Google Shape;6454;p118"/>
          <p:cNvCxnSpPr>
            <a:stCxn id="6452" idx="3"/>
            <a:endCxn id="6453"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455" name="Google Shape;6455;p118"/>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456" name="Google Shape;6456;p118"/>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7" name="Google Shape;6457;p118"/>
          <p:cNvCxnSpPr>
            <a:stCxn id="6455" idx="3"/>
            <a:endCxn id="6456"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458" name="Google Shape;6458;p118"/>
          <p:cNvCxnSpPr>
            <a:endCxn id="6450"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459" name="Google Shape;6459;p118"/>
          <p:cNvCxnSpPr>
            <a:stCxn id="6437" idx="0"/>
            <a:endCxn id="6453"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460" name="Google Shape;6460;p118"/>
          <p:cNvCxnSpPr>
            <a:stCxn id="6437" idx="0"/>
            <a:endCxn id="6456"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461" name="Google Shape;6461;p118"/>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462" name="Google Shape;6462;p118"/>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3" name="Google Shape;6463;p118"/>
          <p:cNvCxnSpPr>
            <a:stCxn id="6450" idx="6"/>
            <a:endCxn id="6436"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464" name="Google Shape;6464;p118"/>
          <p:cNvCxnSpPr>
            <a:stCxn id="6453" idx="6"/>
            <a:endCxn id="6461"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465" name="Google Shape;6465;p118"/>
          <p:cNvCxnSpPr>
            <a:stCxn id="6461" idx="3"/>
            <a:endCxn id="6462"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466" name="Google Shape;6466;p118"/>
          <p:cNvCxnSpPr>
            <a:stCxn id="6456" idx="6"/>
            <a:endCxn id="6462"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467" name="Google Shape;6467;p118"/>
          <p:cNvCxnSpPr>
            <a:stCxn id="6462" idx="6"/>
            <a:endCxn id="6440"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468" name="Google Shape;6468;p118"/>
          <p:cNvCxnSpPr>
            <a:stCxn id="6437" idx="0"/>
            <a:endCxn id="6449"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469" name="Google Shape;6469;p118"/>
          <p:cNvCxnSpPr>
            <a:stCxn id="6437" idx="0"/>
            <a:endCxn id="6452"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470" name="Google Shape;6470;p118"/>
          <p:cNvCxnSpPr>
            <a:stCxn id="6437" idx="0"/>
            <a:endCxn id="6455"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471" name="Google Shape;6471;p118"/>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472" name="Google Shape;6472;p118"/>
          <p:cNvCxnSpPr>
            <a:endCxn id="6471"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473" name="Google Shape;6473;p118"/>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474" name="Google Shape;6474;p118"/>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475" name="Google Shape;6475;p118"/>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476" name="Google Shape;6476;p118"/>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477" name="Google Shape;6477;p118"/>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478" name="Google Shape;6478;p118"/>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479" name="Google Shape;6479;p118"/>
          <p:cNvCxnSpPr>
            <a:endCxn id="6478"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480" name="Google Shape;6480;p118"/>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481" name="Google Shape;6481;p118"/>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482" name="Google Shape;6482;p118"/>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483" name="Google Shape;6483;p118"/>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484" name="Google Shape;6484;p118"/>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485" name="Google Shape;6485;p118"/>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6" name="Google Shape;6486;p118"/>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487" name="Google Shape;6487;p118"/>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488" name="Google Shape;6488;p118"/>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489" name="Google Shape;6489;p118"/>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490" name="Google Shape;6490;p118"/>
          <p:cNvCxnSpPr>
            <a:stCxn id="6485"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491" name="Google Shape;6491;p118"/>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5" name="Shape 6495"/>
        <p:cNvGrpSpPr/>
        <p:nvPr/>
      </p:nvGrpSpPr>
      <p:grpSpPr>
        <a:xfrm>
          <a:off x="0" y="0"/>
          <a:ext cx="0" cy="0"/>
          <a:chOff x="0" y="0"/>
          <a:chExt cx="0" cy="0"/>
        </a:xfrm>
      </p:grpSpPr>
      <p:sp>
        <p:nvSpPr>
          <p:cNvPr id="6496" name="Google Shape;6496;p119"/>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497" name="Google Shape;6497;p119"/>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498" name="Google Shape;6498;p119"/>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499" name="Google Shape;6499;p119"/>
          <p:cNvCxnSpPr>
            <a:stCxn id="6496" idx="0"/>
            <a:endCxn id="6497"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500" name="Google Shape;6500;p119"/>
          <p:cNvCxnSpPr>
            <a:stCxn id="6498" idx="0"/>
            <a:endCxn id="6498"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501" name="Google Shape;6501;p119"/>
          <p:cNvCxnSpPr>
            <a:stCxn id="6498" idx="0"/>
            <a:endCxn id="6498"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502" name="Google Shape;6502;p119"/>
          <p:cNvCxnSpPr>
            <a:stCxn id="6498" idx="0"/>
            <a:endCxn id="6498"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503" name="Google Shape;6503;p119"/>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504" name="Google Shape;6504;p119"/>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505" name="Google Shape;6505;p119"/>
          <p:cNvCxnSpPr>
            <a:stCxn id="6498"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06" name="Google Shape;6506;p119"/>
          <p:cNvCxnSpPr>
            <a:endCxn id="6497"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07" name="Google Shape;6507;p119"/>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508" name="Google Shape;6508;p119"/>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509" name="Google Shape;6509;p119"/>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510" name="Google Shape;6510;p119"/>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19"/>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19"/>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19"/>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19"/>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5" name="Google Shape;6515;p119"/>
          <p:cNvCxnSpPr>
            <a:stCxn id="6510" idx="6"/>
            <a:endCxn id="6511"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516" name="Google Shape;6516;p119"/>
          <p:cNvCxnSpPr>
            <a:stCxn id="6511" idx="6"/>
            <a:endCxn id="6512"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517" name="Google Shape;6517;p119"/>
          <p:cNvCxnSpPr>
            <a:stCxn id="6512" idx="6"/>
            <a:endCxn id="6513"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518" name="Google Shape;6518;p119"/>
          <p:cNvCxnSpPr>
            <a:stCxn id="6513" idx="6"/>
            <a:endCxn id="6514"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519" name="Google Shape;6519;p119"/>
          <p:cNvCxnSpPr>
            <a:stCxn id="6510" idx="4"/>
            <a:endCxn id="6512"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520" name="Google Shape;6520;p119"/>
          <p:cNvCxnSpPr>
            <a:stCxn id="6510" idx="4"/>
            <a:endCxn id="6513"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521" name="Google Shape;6521;p119"/>
          <p:cNvCxnSpPr>
            <a:stCxn id="6510" idx="4"/>
            <a:endCxn id="6514"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522" name="Google Shape;6522;p119"/>
          <p:cNvCxnSpPr>
            <a:stCxn id="6511" idx="4"/>
            <a:endCxn id="6513"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523" name="Google Shape;6523;p119"/>
          <p:cNvCxnSpPr>
            <a:stCxn id="6511" idx="4"/>
            <a:endCxn id="6514"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524" name="Google Shape;6524;p119"/>
          <p:cNvCxnSpPr>
            <a:stCxn id="6512" idx="4"/>
            <a:endCxn id="6514"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525" name="Google Shape;6525;p119"/>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526" name="Google Shape;6526;p119"/>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19"/>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19"/>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19"/>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19"/>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1" name="Google Shape;6531;p119"/>
          <p:cNvCxnSpPr>
            <a:stCxn id="6526" idx="6"/>
            <a:endCxn id="6527"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532" name="Google Shape;6532;p119"/>
          <p:cNvCxnSpPr>
            <a:stCxn id="6527" idx="6"/>
            <a:endCxn id="6528"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533" name="Google Shape;6533;p119"/>
          <p:cNvCxnSpPr>
            <a:stCxn id="6528" idx="6"/>
            <a:endCxn id="6529"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534" name="Google Shape;6534;p119"/>
          <p:cNvCxnSpPr>
            <a:stCxn id="6529" idx="6"/>
            <a:endCxn id="6530"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535" name="Google Shape;6535;p119"/>
          <p:cNvCxnSpPr>
            <a:stCxn id="6526" idx="4"/>
            <a:endCxn id="6528"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536" name="Google Shape;6536;p119"/>
          <p:cNvCxnSpPr>
            <a:stCxn id="6526" idx="4"/>
            <a:endCxn id="6529"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537" name="Google Shape;6537;p119"/>
          <p:cNvCxnSpPr>
            <a:stCxn id="6526" idx="4"/>
            <a:endCxn id="6530"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538" name="Google Shape;6538;p119"/>
          <p:cNvCxnSpPr>
            <a:stCxn id="6527" idx="4"/>
            <a:endCxn id="6529"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539" name="Google Shape;6539;p119"/>
          <p:cNvCxnSpPr>
            <a:stCxn id="6527" idx="4"/>
            <a:endCxn id="6530"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540" name="Google Shape;6540;p119"/>
          <p:cNvCxnSpPr>
            <a:stCxn id="6528" idx="4"/>
            <a:endCxn id="6530"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541" name="Google Shape;6541;p119"/>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42" name="Google Shape;6542;p119"/>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543" name="Google Shape;6543;p119"/>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544" name="Google Shape;6544;p119"/>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545" name="Google Shape;6545;p119"/>
          <p:cNvCxnSpPr>
            <a:stCxn id="6542" idx="2"/>
            <a:endCxn id="6546"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547" name="Google Shape;6547;p119"/>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548" name="Google Shape;6548;p119"/>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546" name="Google Shape;6546;p119"/>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49" name="Google Shape;6549;p119"/>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550" name="Google Shape;6550;p119"/>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19"/>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19"/>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19"/>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19"/>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5" name="Google Shape;6555;p119"/>
          <p:cNvCxnSpPr>
            <a:stCxn id="6550" idx="6"/>
            <a:endCxn id="6551"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556" name="Google Shape;6556;p119"/>
          <p:cNvCxnSpPr>
            <a:stCxn id="6551" idx="6"/>
            <a:endCxn id="6552"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557" name="Google Shape;6557;p119"/>
          <p:cNvCxnSpPr>
            <a:stCxn id="6552" idx="6"/>
            <a:endCxn id="6553"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558" name="Google Shape;6558;p119"/>
          <p:cNvCxnSpPr>
            <a:stCxn id="6553" idx="6"/>
            <a:endCxn id="6554"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559" name="Google Shape;6559;p119"/>
          <p:cNvCxnSpPr>
            <a:stCxn id="6550" idx="4"/>
            <a:endCxn id="6552"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560" name="Google Shape;6560;p119"/>
          <p:cNvCxnSpPr>
            <a:stCxn id="6550" idx="4"/>
            <a:endCxn id="6553"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561" name="Google Shape;6561;p119"/>
          <p:cNvCxnSpPr>
            <a:stCxn id="6550" idx="4"/>
            <a:endCxn id="6554"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562" name="Google Shape;6562;p119"/>
          <p:cNvCxnSpPr>
            <a:stCxn id="6551" idx="4"/>
            <a:endCxn id="6553"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563" name="Google Shape;6563;p119"/>
          <p:cNvCxnSpPr>
            <a:stCxn id="6551" idx="4"/>
            <a:endCxn id="6554"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564" name="Google Shape;6564;p119"/>
          <p:cNvCxnSpPr>
            <a:stCxn id="6552" idx="4"/>
            <a:endCxn id="6554"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565" name="Google Shape;6565;p119"/>
          <p:cNvCxnSpPr>
            <a:stCxn id="6549" idx="3"/>
            <a:endCxn id="6541"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566" name="Google Shape;6566;p119"/>
          <p:cNvCxnSpPr>
            <a:stCxn id="6509" idx="1"/>
            <a:endCxn id="6509"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567" name="Google Shape;6567;p119"/>
          <p:cNvCxnSpPr>
            <a:stCxn id="6498" idx="0"/>
            <a:endCxn id="6509"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568" name="Google Shape;6568;p119"/>
          <p:cNvCxnSpPr>
            <a:stCxn id="6546" idx="2"/>
            <a:endCxn id="6509"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569" name="Google Shape;6569;p119"/>
          <p:cNvCxnSpPr>
            <a:stCxn id="6542" idx="0"/>
            <a:endCxn id="6525"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570" name="Google Shape;6570;p119"/>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71" name="Google Shape;6571;p119"/>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2" name="Google Shape;6572;p119"/>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73" name="Google Shape;6573;p119"/>
          <p:cNvCxnSpPr>
            <a:stCxn id="6525" idx="3"/>
            <a:endCxn id="6570"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574" name="Google Shape;6574;p119"/>
          <p:cNvCxnSpPr>
            <a:stCxn id="6570" idx="0"/>
            <a:endCxn id="6571"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575" name="Google Shape;6575;p119"/>
          <p:cNvCxnSpPr>
            <a:stCxn id="6571" idx="0"/>
            <a:endCxn id="6572"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576" name="Google Shape;6576;p119"/>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577" name="Google Shape;6577;p119"/>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578" name="Google Shape;6578;p119"/>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579" name="Google Shape;6579;p119"/>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580" name="Google Shape;6580;p119"/>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581" name="Google Shape;6581;p119"/>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582" name="Google Shape;6582;p119"/>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583" name="Google Shape;6583;p119"/>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584" name="Google Shape;6584;p119"/>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585" name="Google Shape;6585;p119"/>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9" name="Shape 6589"/>
        <p:cNvGrpSpPr/>
        <p:nvPr/>
      </p:nvGrpSpPr>
      <p:grpSpPr>
        <a:xfrm>
          <a:off x="0" y="0"/>
          <a:ext cx="0" cy="0"/>
          <a:chOff x="0" y="0"/>
          <a:chExt cx="0" cy="0"/>
        </a:xfrm>
      </p:grpSpPr>
      <p:pic>
        <p:nvPicPr>
          <p:cNvPr id="6590" name="Google Shape;6590;p120"/>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6591" name="Google Shape;6591;p120"/>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592" name="Google Shape;6592;p120"/>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593" name="Google Shape;6593;p120"/>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594" name="Google Shape;6594;p120"/>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595" name="Google Shape;6595;p120"/>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596" name="Google Shape;6596;p120"/>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597" name="Google Shape;6597;p120"/>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598" name="Google Shape;6598;p120"/>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599" name="Google Shape;6599;p120"/>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600" name="Google Shape;6600;p120"/>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601" name="Google Shape;6601;p120"/>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602" name="Google Shape;6602;p120"/>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603" name="Google Shape;6603;p120"/>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604" name="Google Shape;6604;p120"/>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605" name="Google Shape;6605;p120"/>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606" name="Google Shape;6606;p120"/>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607" name="Google Shape;6607;p120"/>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608" name="Google Shape;6608;p120"/>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609" name="Google Shape;6609;p120"/>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610" name="Google Shape;6610;p120"/>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611" name="Google Shape;6611;p120"/>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612" name="Google Shape;6612;p120"/>
          <p:cNvCxnSpPr>
            <a:stCxn id="6609" idx="3"/>
            <a:endCxn id="6602"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613" name="Google Shape;6613;p120"/>
          <p:cNvCxnSpPr>
            <a:stCxn id="6609" idx="3"/>
            <a:endCxn id="6601"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614" name="Google Shape;6614;p120"/>
          <p:cNvCxnSpPr>
            <a:stCxn id="6609" idx="3"/>
            <a:endCxn id="6600"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615" name="Google Shape;6615;p120"/>
          <p:cNvCxnSpPr>
            <a:stCxn id="6609" idx="3"/>
            <a:endCxn id="6599"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616" name="Google Shape;6616;p120"/>
          <p:cNvCxnSpPr>
            <a:stCxn id="6609" idx="3"/>
            <a:endCxn id="6598"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617" name="Google Shape;6617;p120"/>
          <p:cNvCxnSpPr>
            <a:stCxn id="6609" idx="1"/>
            <a:endCxn id="6595"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618" name="Google Shape;6618;p120"/>
          <p:cNvCxnSpPr>
            <a:stCxn id="6609" idx="0"/>
            <a:endCxn id="6610"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619" name="Google Shape;6619;p120"/>
          <p:cNvCxnSpPr>
            <a:stCxn id="6610" idx="3"/>
            <a:endCxn id="6608"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620" name="Google Shape;6620;p120"/>
          <p:cNvCxnSpPr>
            <a:stCxn id="6608" idx="1"/>
            <a:endCxn id="6597"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621" name="Google Shape;6621;p120"/>
          <p:cNvCxnSpPr>
            <a:stCxn id="6608" idx="1"/>
            <a:endCxn id="6596"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622" name="Google Shape;6622;p120"/>
          <p:cNvCxnSpPr>
            <a:stCxn id="6608" idx="1"/>
            <a:endCxn id="6594"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623" name="Google Shape;6623;p120"/>
          <p:cNvCxnSpPr>
            <a:stCxn id="6608" idx="1"/>
            <a:endCxn id="6591"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624" name="Google Shape;6624;p120"/>
          <p:cNvCxnSpPr>
            <a:stCxn id="6591" idx="0"/>
            <a:endCxn id="6593"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625" name="Google Shape;6625;p120"/>
          <p:cNvCxnSpPr>
            <a:stCxn id="6594" idx="0"/>
            <a:endCxn id="6593"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626" name="Google Shape;6626;p120"/>
          <p:cNvCxnSpPr>
            <a:stCxn id="6596" idx="0"/>
            <a:endCxn id="6603"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627" name="Google Shape;6627;p120"/>
          <p:cNvCxnSpPr>
            <a:stCxn id="6597" idx="0"/>
            <a:endCxn id="6604"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628" name="Google Shape;6628;p120"/>
          <p:cNvCxnSpPr>
            <a:stCxn id="6595" idx="0"/>
            <a:endCxn id="6603"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629" name="Google Shape;6629;p120"/>
          <p:cNvCxnSpPr>
            <a:stCxn id="6598" idx="0"/>
            <a:endCxn id="6604"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630" name="Google Shape;6630;p120"/>
          <p:cNvCxnSpPr>
            <a:stCxn id="6599" idx="0"/>
            <a:endCxn id="6605"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631" name="Google Shape;6631;p120"/>
          <p:cNvCxnSpPr>
            <a:stCxn id="6600" idx="0"/>
            <a:endCxn id="6605"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632" name="Google Shape;6632;p120"/>
          <p:cNvCxnSpPr>
            <a:stCxn id="6601" idx="0"/>
            <a:endCxn id="6606"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633" name="Google Shape;6633;p120"/>
          <p:cNvCxnSpPr>
            <a:stCxn id="6602" idx="0"/>
            <a:endCxn id="6606"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634" name="Google Shape;6634;p120"/>
          <p:cNvCxnSpPr>
            <a:stCxn id="6593" idx="0"/>
            <a:endCxn id="6607"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635" name="Google Shape;6635;p120"/>
          <p:cNvCxnSpPr>
            <a:stCxn id="6603" idx="0"/>
            <a:endCxn id="6607"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636" name="Google Shape;6636;p120"/>
          <p:cNvCxnSpPr>
            <a:stCxn id="6604" idx="0"/>
            <a:endCxn id="6607"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637" name="Google Shape;6637;p120"/>
          <p:cNvCxnSpPr>
            <a:stCxn id="6605" idx="0"/>
            <a:endCxn id="6607"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638" name="Google Shape;6638;p120"/>
          <p:cNvCxnSpPr>
            <a:stCxn id="6606" idx="0"/>
            <a:endCxn id="6607"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639" name="Google Shape;6639;p120"/>
          <p:cNvCxnSpPr>
            <a:stCxn id="6607" idx="0"/>
            <a:endCxn id="6640"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640" name="Google Shape;6640;p120"/>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641" name="Google Shape;6641;p120"/>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642" name="Google Shape;6642;p120"/>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643" name="Google Shape;6643;p120"/>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644" name="Google Shape;6644;p120"/>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645" name="Google Shape;6645;p120"/>
          <p:cNvCxnSpPr>
            <a:stCxn id="6642" idx="0"/>
            <a:endCxn id="6643"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646" name="Google Shape;6646;p120"/>
          <p:cNvCxnSpPr>
            <a:stCxn id="6643" idx="3"/>
            <a:endCxn id="6641"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647" name="Google Shape;6647;p120"/>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648" name="Google Shape;6648;p120"/>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649" name="Google Shape;6649;p120"/>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650" name="Google Shape;6650;p120"/>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651" name="Google Shape;6651;p120"/>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652" name="Google Shape;6652;p120"/>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653" name="Google Shape;6653;p120"/>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654" name="Google Shape;6654;p120"/>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655" name="Google Shape;6655;p120"/>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656" name="Google Shape;6656;p120"/>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657" name="Google Shape;6657;p120"/>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658" name="Google Shape;6658;p120"/>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659" name="Google Shape;6659;p120"/>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660" name="Google Shape;6660;p120"/>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661" name="Google Shape;6661;p120"/>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662" name="Google Shape;6662;p120"/>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663" name="Google Shape;6663;p120"/>
          <p:cNvCxnSpPr>
            <a:stCxn id="6662" idx="0"/>
            <a:endCxn id="6664"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664" name="Google Shape;6664;p120"/>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665" name="Google Shape;6665;p120"/>
          <p:cNvCxnSpPr>
            <a:stCxn id="6642" idx="3"/>
            <a:endCxn id="6651"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666" name="Google Shape;6666;p120"/>
          <p:cNvCxnSpPr>
            <a:stCxn id="6642" idx="3"/>
            <a:endCxn id="6649"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667" name="Google Shape;6667;p120"/>
          <p:cNvCxnSpPr>
            <a:stCxn id="6651" idx="0"/>
            <a:endCxn id="6655"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668" name="Google Shape;6668;p120"/>
          <p:cNvCxnSpPr>
            <a:stCxn id="6649" idx="0"/>
            <a:endCxn id="6654"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669" name="Google Shape;6669;p120"/>
          <p:cNvCxnSpPr>
            <a:stCxn id="6642" idx="1"/>
            <a:endCxn id="6647"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670" name="Google Shape;6670;p120"/>
          <p:cNvCxnSpPr>
            <a:stCxn id="6647" idx="0"/>
            <a:endCxn id="6653"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671" name="Google Shape;6671;p120"/>
          <p:cNvCxnSpPr>
            <a:stCxn id="6641" idx="0"/>
            <a:endCxn id="6650"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672" name="Google Shape;6672;p120"/>
          <p:cNvCxnSpPr>
            <a:stCxn id="6641" idx="0"/>
            <a:endCxn id="6648"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673" name="Google Shape;6673;p120"/>
          <p:cNvCxnSpPr>
            <a:stCxn id="6641" idx="3"/>
            <a:endCxn id="6652"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674" name="Google Shape;6674;p120"/>
          <p:cNvCxnSpPr>
            <a:stCxn id="6648" idx="0"/>
            <a:endCxn id="6653"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675" name="Google Shape;6675;p120"/>
          <p:cNvCxnSpPr>
            <a:stCxn id="6650" idx="0"/>
            <a:endCxn id="6654"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676" name="Google Shape;6676;p120"/>
          <p:cNvCxnSpPr>
            <a:stCxn id="6652" idx="0"/>
            <a:endCxn id="6655"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677" name="Google Shape;6677;p120"/>
          <p:cNvCxnSpPr>
            <a:stCxn id="6654" idx="0"/>
            <a:endCxn id="6656"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678" name="Google Shape;6678;p120"/>
          <p:cNvCxnSpPr>
            <a:stCxn id="6656" idx="0"/>
            <a:endCxn id="6661"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679" name="Google Shape;6679;p120"/>
          <p:cNvCxnSpPr>
            <a:stCxn id="6657" idx="0"/>
            <a:endCxn id="6661"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680" name="Google Shape;6680;p120"/>
          <p:cNvCxnSpPr>
            <a:stCxn id="6659" idx="0"/>
            <a:endCxn id="6660"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681" name="Google Shape;6681;p120"/>
          <p:cNvCxnSpPr>
            <a:stCxn id="6658" idx="0"/>
            <a:endCxn id="6660"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682" name="Google Shape;6682;p120"/>
          <p:cNvCxnSpPr>
            <a:stCxn id="6653" idx="0"/>
            <a:endCxn id="6657"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683" name="Google Shape;6683;p120"/>
          <p:cNvCxnSpPr>
            <a:stCxn id="6653" idx="0"/>
            <a:endCxn id="6659"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684" name="Google Shape;6684;p120"/>
          <p:cNvCxnSpPr>
            <a:stCxn id="6660" idx="0"/>
            <a:endCxn id="6662"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685" name="Google Shape;6685;p120"/>
          <p:cNvCxnSpPr>
            <a:stCxn id="6661" idx="0"/>
            <a:endCxn id="6662"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686" name="Google Shape;6686;p120"/>
          <p:cNvCxnSpPr>
            <a:stCxn id="6655" idx="0"/>
            <a:endCxn id="6662"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687" name="Google Shape;6687;p120"/>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688" name="Google Shape;6688;p120"/>
          <p:cNvCxnSpPr>
            <a:stCxn id="6641" idx="1"/>
            <a:endCxn id="6658"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2" name="Shape 6692"/>
        <p:cNvGrpSpPr/>
        <p:nvPr/>
      </p:nvGrpSpPr>
      <p:grpSpPr>
        <a:xfrm>
          <a:off x="0" y="0"/>
          <a:ext cx="0" cy="0"/>
          <a:chOff x="0" y="0"/>
          <a:chExt cx="0" cy="0"/>
        </a:xfrm>
      </p:grpSpPr>
      <p:sp>
        <p:nvSpPr>
          <p:cNvPr id="6693" name="Google Shape;6693;p121"/>
          <p:cNvSpPr/>
          <p:nvPr/>
        </p:nvSpPr>
        <p:spPr>
          <a:xfrm>
            <a:off x="2475838" y="1755837"/>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21"/>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21"/>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21"/>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21"/>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21"/>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21"/>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21"/>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1" name="Google Shape;6701;p121"/>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702" name="Google Shape;6702;p121"/>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703" name="Google Shape;6703;p121"/>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704" name="Google Shape;6704;p121"/>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6705" name="Google Shape;6705;p121"/>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706" name="Google Shape;6706;p121"/>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707" name="Google Shape;6707;p121"/>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708" name="Google Shape;6708;p121"/>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709" name="Google Shape;6709;p121"/>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sp>
        <p:nvSpPr>
          <p:cNvPr id="6710" name="Google Shape;6710;p121"/>
          <p:cNvSpPr/>
          <p:nvPr/>
        </p:nvSpPr>
        <p:spPr>
          <a:xfrm>
            <a:off x="3262254" y="1755859"/>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1" name="Google Shape;6711;p121"/>
          <p:cNvCxnSpPr/>
          <p:nvPr/>
        </p:nvCxnSpPr>
        <p:spPr>
          <a:xfrm flipH="1" rot="10800000">
            <a:off x="2817702" y="2163148"/>
            <a:ext cx="455400" cy="798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712" name="Google Shape;6712;p121"/>
          <p:cNvSpPr/>
          <p:nvPr/>
        </p:nvSpPr>
        <p:spPr>
          <a:xfrm>
            <a:off x="3262254" y="2077459"/>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21"/>
          <p:cNvSpPr/>
          <p:nvPr/>
        </p:nvSpPr>
        <p:spPr>
          <a:xfrm>
            <a:off x="4246676" y="1752361"/>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21"/>
          <p:cNvSpPr/>
          <p:nvPr/>
        </p:nvSpPr>
        <p:spPr>
          <a:xfrm>
            <a:off x="4249660" y="2026778"/>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21"/>
          <p:cNvSpPr/>
          <p:nvPr/>
        </p:nvSpPr>
        <p:spPr>
          <a:xfrm>
            <a:off x="4342187" y="2126372"/>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21"/>
          <p:cNvSpPr/>
          <p:nvPr/>
        </p:nvSpPr>
        <p:spPr>
          <a:xfrm>
            <a:off x="4435443" y="2126372"/>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21"/>
          <p:cNvSpPr/>
          <p:nvPr/>
        </p:nvSpPr>
        <p:spPr>
          <a:xfrm>
            <a:off x="4248930" y="2126372"/>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121"/>
          <p:cNvSpPr/>
          <p:nvPr/>
        </p:nvSpPr>
        <p:spPr>
          <a:xfrm>
            <a:off x="4250710" y="2026778"/>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21"/>
          <p:cNvSpPr/>
          <p:nvPr/>
        </p:nvSpPr>
        <p:spPr>
          <a:xfrm>
            <a:off x="4344685" y="2026778"/>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21"/>
          <p:cNvSpPr/>
          <p:nvPr/>
        </p:nvSpPr>
        <p:spPr>
          <a:xfrm>
            <a:off x="4439706" y="2026778"/>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1" name="Google Shape;6721;p121"/>
          <p:cNvCxnSpPr/>
          <p:nvPr/>
        </p:nvCxnSpPr>
        <p:spPr>
          <a:xfrm>
            <a:off x="4285603" y="2088164"/>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722" name="Google Shape;6722;p121"/>
          <p:cNvCxnSpPr/>
          <p:nvPr/>
        </p:nvCxnSpPr>
        <p:spPr>
          <a:xfrm>
            <a:off x="4317437" y="2054794"/>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723" name="Google Shape;6723;p121"/>
          <p:cNvCxnSpPr/>
          <p:nvPr/>
        </p:nvCxnSpPr>
        <p:spPr>
          <a:xfrm>
            <a:off x="4247819" y="2224887"/>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724" name="Google Shape;6724;p121"/>
          <p:cNvCxnSpPr/>
          <p:nvPr/>
        </p:nvCxnSpPr>
        <p:spPr>
          <a:xfrm>
            <a:off x="4247819" y="2342105"/>
            <a:ext cx="282300" cy="0"/>
          </a:xfrm>
          <a:prstGeom prst="straightConnector1">
            <a:avLst/>
          </a:prstGeom>
          <a:noFill/>
          <a:ln cap="flat" cmpd="sng" w="9525">
            <a:solidFill>
              <a:schemeClr val="dk2"/>
            </a:solidFill>
            <a:prstDash val="solid"/>
            <a:round/>
            <a:headEnd len="med" w="med" type="none"/>
            <a:tailEnd len="med" w="med" type="none"/>
          </a:ln>
        </p:spPr>
      </p:cxnSp>
      <p:sp>
        <p:nvSpPr>
          <p:cNvPr id="6725" name="Google Shape;6725;p121"/>
          <p:cNvSpPr/>
          <p:nvPr/>
        </p:nvSpPr>
        <p:spPr>
          <a:xfrm>
            <a:off x="4533306" y="2090734"/>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726" name="Google Shape;6726;p121"/>
          <p:cNvSpPr/>
          <p:nvPr/>
        </p:nvSpPr>
        <p:spPr>
          <a:xfrm>
            <a:off x="4569751" y="2056338"/>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727" name="Google Shape;6727;p121"/>
          <p:cNvSpPr/>
          <p:nvPr/>
        </p:nvSpPr>
        <p:spPr>
          <a:xfrm>
            <a:off x="4599779" y="2029643"/>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728" name="Google Shape;6728;p121"/>
          <p:cNvCxnSpPr/>
          <p:nvPr/>
        </p:nvCxnSpPr>
        <p:spPr>
          <a:xfrm flipH="1" rot="10800000">
            <a:off x="4530986" y="2124426"/>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729" name="Google Shape;6729;p121"/>
          <p:cNvCxnSpPr/>
          <p:nvPr/>
        </p:nvCxnSpPr>
        <p:spPr>
          <a:xfrm flipH="1" rot="10800000">
            <a:off x="4530986" y="2238393"/>
            <a:ext cx="99900" cy="100800"/>
          </a:xfrm>
          <a:prstGeom prst="straightConnector1">
            <a:avLst/>
          </a:prstGeom>
          <a:noFill/>
          <a:ln cap="flat" cmpd="sng" w="9525">
            <a:solidFill>
              <a:schemeClr val="dk2"/>
            </a:solidFill>
            <a:prstDash val="solid"/>
            <a:round/>
            <a:headEnd len="med" w="med" type="none"/>
            <a:tailEnd len="med" w="med" type="none"/>
          </a:ln>
        </p:spPr>
      </p:cxnSp>
      <p:sp>
        <p:nvSpPr>
          <p:cNvPr id="6730" name="Google Shape;6730;p121"/>
          <p:cNvSpPr/>
          <p:nvPr/>
        </p:nvSpPr>
        <p:spPr>
          <a:xfrm>
            <a:off x="4973791" y="1755845"/>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21"/>
          <p:cNvSpPr/>
          <p:nvPr/>
        </p:nvSpPr>
        <p:spPr>
          <a:xfrm>
            <a:off x="5049864" y="2129856"/>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21"/>
          <p:cNvSpPr/>
          <p:nvPr/>
        </p:nvSpPr>
        <p:spPr>
          <a:xfrm>
            <a:off x="5143121" y="2129856"/>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21"/>
          <p:cNvSpPr/>
          <p:nvPr/>
        </p:nvSpPr>
        <p:spPr>
          <a:xfrm>
            <a:off x="4959940" y="2092470"/>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21"/>
          <p:cNvSpPr/>
          <p:nvPr/>
        </p:nvSpPr>
        <p:spPr>
          <a:xfrm>
            <a:off x="5052359" y="2092167"/>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21"/>
          <p:cNvSpPr/>
          <p:nvPr/>
        </p:nvSpPr>
        <p:spPr>
          <a:xfrm>
            <a:off x="5145168" y="2092127"/>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6" name="Google Shape;6736;p121"/>
          <p:cNvCxnSpPr/>
          <p:nvPr/>
        </p:nvCxnSpPr>
        <p:spPr>
          <a:xfrm>
            <a:off x="4993281" y="2091648"/>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737" name="Google Shape;6737;p121"/>
          <p:cNvCxnSpPr/>
          <p:nvPr/>
        </p:nvCxnSpPr>
        <p:spPr>
          <a:xfrm>
            <a:off x="4955497" y="2228371"/>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738" name="Google Shape;6738;p121"/>
          <p:cNvCxnSpPr/>
          <p:nvPr/>
        </p:nvCxnSpPr>
        <p:spPr>
          <a:xfrm flipH="1" rot="10800000">
            <a:off x="5238145" y="2190828"/>
            <a:ext cx="38400" cy="38400"/>
          </a:xfrm>
          <a:prstGeom prst="straightConnector1">
            <a:avLst/>
          </a:prstGeom>
          <a:noFill/>
          <a:ln cap="flat" cmpd="sng" w="9525">
            <a:solidFill>
              <a:schemeClr val="dk2"/>
            </a:solidFill>
            <a:prstDash val="solid"/>
            <a:round/>
            <a:headEnd len="med" w="med" type="none"/>
            <a:tailEnd len="med" w="med" type="none"/>
          </a:ln>
        </p:spPr>
      </p:cxnSp>
      <p:sp>
        <p:nvSpPr>
          <p:cNvPr id="6739" name="Google Shape;6739;p121"/>
          <p:cNvSpPr/>
          <p:nvPr/>
        </p:nvSpPr>
        <p:spPr>
          <a:xfrm>
            <a:off x="5237793" y="2093064"/>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740" name="Google Shape;6740;p121"/>
          <p:cNvCxnSpPr/>
          <p:nvPr/>
        </p:nvCxnSpPr>
        <p:spPr>
          <a:xfrm flipH="1" rot="10800000">
            <a:off x="4584705" y="2180202"/>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741" name="Google Shape;6741;p121"/>
          <p:cNvSpPr/>
          <p:nvPr/>
        </p:nvSpPr>
        <p:spPr>
          <a:xfrm>
            <a:off x="4956608" y="2129856"/>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21"/>
          <p:cNvSpPr/>
          <p:nvPr/>
        </p:nvSpPr>
        <p:spPr>
          <a:xfrm>
            <a:off x="5700925" y="1752350"/>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21"/>
          <p:cNvSpPr/>
          <p:nvPr/>
        </p:nvSpPr>
        <p:spPr>
          <a:xfrm>
            <a:off x="5700926" y="2073950"/>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44" name="Google Shape;6744;p121"/>
          <p:cNvCxnSpPr/>
          <p:nvPr/>
        </p:nvCxnSpPr>
        <p:spPr>
          <a:xfrm flipH="1" rot="10800000">
            <a:off x="5269587" y="2159709"/>
            <a:ext cx="437400" cy="1500"/>
          </a:xfrm>
          <a:prstGeom prst="curvedConnector3">
            <a:avLst>
              <a:gd fmla="val 50000" name="adj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3"/>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51" name="Google Shape;351;p23"/>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2" name="Google Shape;352;p23"/>
          <p:cNvCxnSpPr>
            <a:stCxn id="350" idx="3"/>
            <a:endCxn id="351" idx="1"/>
          </p:cNvCxnSpPr>
          <p:nvPr/>
        </p:nvCxnSpPr>
        <p:spPr>
          <a:xfrm>
            <a:off x="2267563" y="2523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53" name="Google Shape;353;p23"/>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54" name="Google Shape;354;p23"/>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5" name="Google Shape;355;p23"/>
          <p:cNvCxnSpPr>
            <a:stCxn id="353" idx="3"/>
            <a:endCxn id="354" idx="1"/>
          </p:cNvCxnSpPr>
          <p:nvPr/>
        </p:nvCxnSpPr>
        <p:spPr>
          <a:xfrm>
            <a:off x="3222468" y="25231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356" name="Google Shape;356;p23"/>
          <p:cNvCxnSpPr>
            <a:stCxn id="351" idx="3"/>
            <a:endCxn id="353" idx="1"/>
          </p:cNvCxnSpPr>
          <p:nvPr/>
        </p:nvCxnSpPr>
        <p:spPr>
          <a:xfrm>
            <a:off x="2745014" y="25231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57" name="Google Shape;357;p23"/>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8" name="Google Shape;358;p23"/>
          <p:cNvCxnSpPr>
            <a:stCxn id="354" idx="3"/>
            <a:endCxn id="357" idx="1"/>
          </p:cNvCxnSpPr>
          <p:nvPr/>
        </p:nvCxnSpPr>
        <p:spPr>
          <a:xfrm>
            <a:off x="3702494" y="25231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59" name="Google Shape;359;p23"/>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60" name="Google Shape;360;p23"/>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61" name="Google Shape;361;p23"/>
          <p:cNvCxnSpPr>
            <a:stCxn id="359" idx="3"/>
            <a:endCxn id="360" idx="1"/>
          </p:cNvCxnSpPr>
          <p:nvPr/>
        </p:nvCxnSpPr>
        <p:spPr>
          <a:xfrm>
            <a:off x="465116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62" name="Google Shape;362;p23"/>
          <p:cNvCxnSpPr>
            <a:stCxn id="357" idx="3"/>
            <a:endCxn id="359" idx="1"/>
          </p:cNvCxnSpPr>
          <p:nvPr/>
        </p:nvCxnSpPr>
        <p:spPr>
          <a:xfrm>
            <a:off x="417683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63" name="Google Shape;363;p23"/>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64" name="Google Shape;364;p23"/>
          <p:cNvCxnSpPr>
            <a:stCxn id="365" idx="0"/>
            <a:endCxn id="350"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365" name="Google Shape;365;p23"/>
          <p:cNvSpPr/>
          <p:nvPr/>
        </p:nvSpPr>
        <p:spPr>
          <a:xfrm>
            <a:off x="2005450" y="311017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23"/>
          <p:cNvCxnSpPr>
            <a:stCxn id="367" idx="0"/>
            <a:endCxn id="351"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367" name="Google Shape;367;p23"/>
          <p:cNvSpPr/>
          <p:nvPr/>
        </p:nvSpPr>
        <p:spPr>
          <a:xfrm>
            <a:off x="2482950"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23"/>
          <p:cNvCxnSpPr>
            <a:stCxn id="369" idx="0"/>
            <a:endCxn id="353"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369" name="Google Shape;369;p23"/>
          <p:cNvSpPr/>
          <p:nvPr/>
        </p:nvSpPr>
        <p:spPr>
          <a:xfrm>
            <a:off x="2961200"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23"/>
          <p:cNvCxnSpPr>
            <a:stCxn id="371" idx="0"/>
            <a:endCxn id="354"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371" name="Google Shape;371;p23"/>
          <p:cNvSpPr/>
          <p:nvPr/>
        </p:nvSpPr>
        <p:spPr>
          <a:xfrm>
            <a:off x="3436475" y="3110303"/>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a:off x="3920600"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3" name="Google Shape;373;p23"/>
          <p:cNvCxnSpPr>
            <a:stCxn id="374" idx="0"/>
            <a:endCxn id="359"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374" name="Google Shape;374;p23"/>
          <p:cNvSpPr/>
          <p:nvPr/>
        </p:nvSpPr>
        <p:spPr>
          <a:xfrm>
            <a:off x="4385725"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23"/>
          <p:cNvCxnSpPr>
            <a:stCxn id="376" idx="0"/>
            <a:endCxn id="360"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376" name="Google Shape;376;p23"/>
          <p:cNvSpPr/>
          <p:nvPr/>
        </p:nvSpPr>
        <p:spPr>
          <a:xfrm>
            <a:off x="4861025"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78" name="Google Shape;378;p23"/>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79" name="Google Shape;379;p23"/>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0" name="Google Shape;380;p23"/>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1" name="Google Shape;381;p23"/>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2" name="Google Shape;382;p23"/>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3" name="Google Shape;383;p23"/>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4" name="Google Shape;384;p23"/>
          <p:cNvSpPr/>
          <p:nvPr/>
        </p:nvSpPr>
        <p:spPr>
          <a:xfrm>
            <a:off x="2005800" y="1652400"/>
            <a:ext cx="4542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385" name="Google Shape;385;p23"/>
          <p:cNvSpPr/>
          <p:nvPr/>
        </p:nvSpPr>
        <p:spPr>
          <a:xfrm>
            <a:off x="2004750" y="1188025"/>
            <a:ext cx="4542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386" name="Google Shape;386;p23"/>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7" name="Google Shape;387;p23"/>
          <p:cNvCxnSpPr>
            <a:endCxn id="386" idx="1"/>
          </p:cNvCxnSpPr>
          <p:nvPr/>
        </p:nvCxnSpPr>
        <p:spPr>
          <a:xfrm>
            <a:off x="5125507" y="25231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88" name="Google Shape;388;p23"/>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89" name="Google Shape;389;p23"/>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90" name="Google Shape;390;p23"/>
          <p:cNvCxnSpPr>
            <a:stCxn id="388" idx="3"/>
            <a:endCxn id="389" idx="1"/>
          </p:cNvCxnSpPr>
          <p:nvPr/>
        </p:nvCxnSpPr>
        <p:spPr>
          <a:xfrm>
            <a:off x="607413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91" name="Google Shape;391;p23"/>
          <p:cNvCxnSpPr>
            <a:stCxn id="386" idx="3"/>
            <a:endCxn id="388" idx="1"/>
          </p:cNvCxnSpPr>
          <p:nvPr/>
        </p:nvCxnSpPr>
        <p:spPr>
          <a:xfrm>
            <a:off x="559980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92" name="Google Shape;392;p23"/>
          <p:cNvCxnSpPr>
            <a:stCxn id="393" idx="0"/>
            <a:endCxn id="386"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393" name="Google Shape;393;p23"/>
          <p:cNvSpPr/>
          <p:nvPr/>
        </p:nvSpPr>
        <p:spPr>
          <a:xfrm>
            <a:off x="5334650"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23"/>
          <p:cNvCxnSpPr>
            <a:stCxn id="395" idx="0"/>
            <a:endCxn id="388"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395" name="Google Shape;395;p23"/>
          <p:cNvSpPr/>
          <p:nvPr/>
        </p:nvSpPr>
        <p:spPr>
          <a:xfrm>
            <a:off x="5810225"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23"/>
          <p:cNvCxnSpPr>
            <a:stCxn id="397" idx="0"/>
            <a:endCxn id="389"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397" name="Google Shape;397;p23"/>
          <p:cNvSpPr/>
          <p:nvPr/>
        </p:nvSpPr>
        <p:spPr>
          <a:xfrm>
            <a:off x="6285525"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9" name="Google Shape;399;p23"/>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0" name="Google Shape;400;p23"/>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401" name="Google Shape;401;p23"/>
          <p:cNvCxnSpPr/>
          <p:nvPr/>
        </p:nvCxnSpPr>
        <p:spPr>
          <a:xfrm flipH="1" rot="10800000">
            <a:off x="4043775" y="2756003"/>
            <a:ext cx="3300" cy="354300"/>
          </a:xfrm>
          <a:prstGeom prst="straightConnector1">
            <a:avLst/>
          </a:prstGeom>
          <a:noFill/>
          <a:ln cap="flat" cmpd="sng" w="19050">
            <a:solidFill>
              <a:srgbClr val="000000"/>
            </a:solidFill>
            <a:prstDash val="solid"/>
            <a:round/>
            <a:headEnd len="med" w="med" type="none"/>
            <a:tailEnd len="med" w="med" type="triangle"/>
          </a:ln>
        </p:spPr>
      </p:cxnSp>
      <p:cxnSp>
        <p:nvCxnSpPr>
          <p:cNvPr id="402" name="Google Shape;402;p23"/>
          <p:cNvCxnSpPr/>
          <p:nvPr/>
        </p:nvCxnSpPr>
        <p:spPr>
          <a:xfrm rot="10800000">
            <a:off x="59427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3" name="Google Shape;403;p23"/>
          <p:cNvCxnSpPr/>
          <p:nvPr/>
        </p:nvCxnSpPr>
        <p:spPr>
          <a:xfrm rot="10800000">
            <a:off x="54685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4" name="Google Shape;404;p23"/>
          <p:cNvCxnSpPr/>
          <p:nvPr/>
        </p:nvCxnSpPr>
        <p:spPr>
          <a:xfrm rot="10800000">
            <a:off x="4991612"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5" name="Google Shape;405;p23"/>
          <p:cNvCxnSpPr/>
          <p:nvPr/>
        </p:nvCxnSpPr>
        <p:spPr>
          <a:xfrm rot="10800000">
            <a:off x="4517137" y="19719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6" name="Google Shape;406;p23"/>
          <p:cNvCxnSpPr/>
          <p:nvPr/>
        </p:nvCxnSpPr>
        <p:spPr>
          <a:xfrm rot="10800000">
            <a:off x="4042512"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7" name="Google Shape;407;p23"/>
          <p:cNvCxnSpPr/>
          <p:nvPr/>
        </p:nvCxnSpPr>
        <p:spPr>
          <a:xfrm rot="10800000">
            <a:off x="3567887"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8" name="Google Shape;408;p23"/>
          <p:cNvCxnSpPr/>
          <p:nvPr/>
        </p:nvCxnSpPr>
        <p:spPr>
          <a:xfrm rot="10800000">
            <a:off x="309108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9" name="Google Shape;409;p23"/>
          <p:cNvCxnSpPr/>
          <p:nvPr/>
        </p:nvCxnSpPr>
        <p:spPr>
          <a:xfrm rot="10800000">
            <a:off x="262333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0" name="Google Shape;410;p23"/>
          <p:cNvCxnSpPr/>
          <p:nvPr/>
        </p:nvCxnSpPr>
        <p:spPr>
          <a:xfrm rot="10800000">
            <a:off x="2139662" y="1971208"/>
            <a:ext cx="0" cy="3189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748" name="Shape 6748"/>
        <p:cNvGrpSpPr/>
        <p:nvPr/>
      </p:nvGrpSpPr>
      <p:grpSpPr>
        <a:xfrm>
          <a:off x="0" y="0"/>
          <a:ext cx="0" cy="0"/>
          <a:chOff x="0" y="0"/>
          <a:chExt cx="0" cy="0"/>
        </a:xfrm>
      </p:grpSpPr>
      <p:sp>
        <p:nvSpPr>
          <p:cNvPr id="6749" name="Google Shape;6749;p122"/>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22"/>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22"/>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22"/>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22"/>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4" name="Google Shape;6754;p122"/>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6755" name="Google Shape;6755;p122"/>
          <p:cNvGrpSpPr/>
          <p:nvPr/>
        </p:nvGrpSpPr>
        <p:grpSpPr>
          <a:xfrm>
            <a:off x="5438484" y="1704704"/>
            <a:ext cx="458224" cy="227991"/>
            <a:chOff x="5668659" y="1713442"/>
            <a:chExt cx="458224" cy="227991"/>
          </a:xfrm>
        </p:grpSpPr>
        <p:grpSp>
          <p:nvGrpSpPr>
            <p:cNvPr id="6756" name="Google Shape;6756;p122"/>
            <p:cNvGrpSpPr/>
            <p:nvPr/>
          </p:nvGrpSpPr>
          <p:grpSpPr>
            <a:xfrm>
              <a:off x="5802485" y="1713507"/>
              <a:ext cx="188679" cy="227926"/>
              <a:chOff x="5802485" y="1713507"/>
              <a:chExt cx="188679" cy="227926"/>
            </a:xfrm>
          </p:grpSpPr>
          <p:sp>
            <p:nvSpPr>
              <p:cNvPr id="6757" name="Google Shape;6757;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122"/>
            <p:cNvGrpSpPr/>
            <p:nvPr/>
          </p:nvGrpSpPr>
          <p:grpSpPr>
            <a:xfrm>
              <a:off x="5936312" y="1713442"/>
              <a:ext cx="190570" cy="227991"/>
              <a:chOff x="5936312" y="1713442"/>
              <a:chExt cx="190570" cy="227991"/>
            </a:xfrm>
          </p:grpSpPr>
          <p:sp>
            <p:nvSpPr>
              <p:cNvPr id="6760" name="Google Shape;6760;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763" name="Google Shape;6763;p122"/>
            <p:cNvGrpSpPr/>
            <p:nvPr/>
          </p:nvGrpSpPr>
          <p:grpSpPr>
            <a:xfrm>
              <a:off x="5668659" y="1714000"/>
              <a:ext cx="193488" cy="227433"/>
              <a:chOff x="5668659" y="1714000"/>
              <a:chExt cx="193488" cy="227433"/>
            </a:xfrm>
          </p:grpSpPr>
          <p:sp>
            <p:nvSpPr>
              <p:cNvPr id="6764" name="Google Shape;6764;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66" name="Google Shape;6766;p122"/>
          <p:cNvSpPr/>
          <p:nvPr/>
        </p:nvSpPr>
        <p:spPr>
          <a:xfrm>
            <a:off x="3202147" y="129545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22"/>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8" name="Google Shape;6768;p122"/>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6769" name="Google Shape;6769;p122"/>
          <p:cNvGrpSpPr/>
          <p:nvPr/>
        </p:nvGrpSpPr>
        <p:grpSpPr>
          <a:xfrm>
            <a:off x="1873680" y="1600871"/>
            <a:ext cx="570552" cy="583354"/>
            <a:chOff x="506259" y="2370079"/>
            <a:chExt cx="560574" cy="638941"/>
          </a:xfrm>
        </p:grpSpPr>
        <p:grpSp>
          <p:nvGrpSpPr>
            <p:cNvPr id="6770" name="Google Shape;6770;p122"/>
            <p:cNvGrpSpPr/>
            <p:nvPr/>
          </p:nvGrpSpPr>
          <p:grpSpPr>
            <a:xfrm>
              <a:off x="608609" y="2370079"/>
              <a:ext cx="458224" cy="523616"/>
              <a:chOff x="608609" y="2370079"/>
              <a:chExt cx="458224" cy="523616"/>
            </a:xfrm>
          </p:grpSpPr>
          <p:grpSp>
            <p:nvGrpSpPr>
              <p:cNvPr id="6771" name="Google Shape;6771;p122"/>
              <p:cNvGrpSpPr/>
              <p:nvPr/>
            </p:nvGrpSpPr>
            <p:grpSpPr>
              <a:xfrm>
                <a:off x="608609" y="2665704"/>
                <a:ext cx="458224" cy="227991"/>
                <a:chOff x="5668659" y="1713442"/>
                <a:chExt cx="458224" cy="227991"/>
              </a:xfrm>
            </p:grpSpPr>
            <p:grpSp>
              <p:nvGrpSpPr>
                <p:cNvPr id="6772" name="Google Shape;6772;p122"/>
                <p:cNvGrpSpPr/>
                <p:nvPr/>
              </p:nvGrpSpPr>
              <p:grpSpPr>
                <a:xfrm>
                  <a:off x="5802485" y="1713507"/>
                  <a:ext cx="188679" cy="227926"/>
                  <a:chOff x="5802485" y="1713507"/>
                  <a:chExt cx="188679" cy="227926"/>
                </a:xfrm>
              </p:grpSpPr>
              <p:sp>
                <p:nvSpPr>
                  <p:cNvPr id="6773" name="Google Shape;6773;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122"/>
                <p:cNvGrpSpPr/>
                <p:nvPr/>
              </p:nvGrpSpPr>
              <p:grpSpPr>
                <a:xfrm>
                  <a:off x="5936312" y="1713442"/>
                  <a:ext cx="190570" cy="227991"/>
                  <a:chOff x="5936312" y="1713442"/>
                  <a:chExt cx="190570" cy="227991"/>
                </a:xfrm>
              </p:grpSpPr>
              <p:sp>
                <p:nvSpPr>
                  <p:cNvPr id="6776" name="Google Shape;6776;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779" name="Google Shape;6779;p122"/>
                <p:cNvGrpSpPr/>
                <p:nvPr/>
              </p:nvGrpSpPr>
              <p:grpSpPr>
                <a:xfrm>
                  <a:off x="5668659" y="1714000"/>
                  <a:ext cx="193488" cy="227433"/>
                  <a:chOff x="5668659" y="1714000"/>
                  <a:chExt cx="193488" cy="227433"/>
                </a:xfrm>
              </p:grpSpPr>
              <p:sp>
                <p:nvSpPr>
                  <p:cNvPr id="6780" name="Google Shape;6780;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2" name="Google Shape;6782;p122"/>
              <p:cNvGrpSpPr/>
              <p:nvPr/>
            </p:nvGrpSpPr>
            <p:grpSpPr>
              <a:xfrm>
                <a:off x="608609" y="2511879"/>
                <a:ext cx="458224" cy="227991"/>
                <a:chOff x="5668659" y="1713442"/>
                <a:chExt cx="458224" cy="227991"/>
              </a:xfrm>
            </p:grpSpPr>
            <p:grpSp>
              <p:nvGrpSpPr>
                <p:cNvPr id="6783" name="Google Shape;6783;p122"/>
                <p:cNvGrpSpPr/>
                <p:nvPr/>
              </p:nvGrpSpPr>
              <p:grpSpPr>
                <a:xfrm>
                  <a:off x="5802485" y="1713507"/>
                  <a:ext cx="188679" cy="227926"/>
                  <a:chOff x="5802485" y="1713507"/>
                  <a:chExt cx="188679" cy="227926"/>
                </a:xfrm>
              </p:grpSpPr>
              <p:sp>
                <p:nvSpPr>
                  <p:cNvPr id="6784" name="Google Shape;6784;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122"/>
                <p:cNvGrpSpPr/>
                <p:nvPr/>
              </p:nvGrpSpPr>
              <p:grpSpPr>
                <a:xfrm>
                  <a:off x="5936312" y="1713442"/>
                  <a:ext cx="190570" cy="227991"/>
                  <a:chOff x="5936312" y="1713442"/>
                  <a:chExt cx="190570" cy="227991"/>
                </a:xfrm>
              </p:grpSpPr>
              <p:sp>
                <p:nvSpPr>
                  <p:cNvPr id="6787" name="Google Shape;6787;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790" name="Google Shape;6790;p122"/>
                <p:cNvGrpSpPr/>
                <p:nvPr/>
              </p:nvGrpSpPr>
              <p:grpSpPr>
                <a:xfrm>
                  <a:off x="5668659" y="1714000"/>
                  <a:ext cx="193488" cy="227433"/>
                  <a:chOff x="5668659" y="1714000"/>
                  <a:chExt cx="193488" cy="227433"/>
                </a:xfrm>
              </p:grpSpPr>
              <p:sp>
                <p:nvSpPr>
                  <p:cNvPr id="6791" name="Google Shape;6791;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3" name="Google Shape;6793;p122"/>
              <p:cNvGrpSpPr/>
              <p:nvPr/>
            </p:nvGrpSpPr>
            <p:grpSpPr>
              <a:xfrm>
                <a:off x="608609" y="2370079"/>
                <a:ext cx="458224" cy="227991"/>
                <a:chOff x="5668659" y="1713442"/>
                <a:chExt cx="458224" cy="227991"/>
              </a:xfrm>
            </p:grpSpPr>
            <p:grpSp>
              <p:nvGrpSpPr>
                <p:cNvPr id="6794" name="Google Shape;6794;p122"/>
                <p:cNvGrpSpPr/>
                <p:nvPr/>
              </p:nvGrpSpPr>
              <p:grpSpPr>
                <a:xfrm>
                  <a:off x="5802485" y="1713507"/>
                  <a:ext cx="188679" cy="227926"/>
                  <a:chOff x="5802485" y="1713507"/>
                  <a:chExt cx="188679" cy="227926"/>
                </a:xfrm>
              </p:grpSpPr>
              <p:sp>
                <p:nvSpPr>
                  <p:cNvPr id="6795" name="Google Shape;6795;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122"/>
                <p:cNvGrpSpPr/>
                <p:nvPr/>
              </p:nvGrpSpPr>
              <p:grpSpPr>
                <a:xfrm>
                  <a:off x="5936312" y="1713442"/>
                  <a:ext cx="190570" cy="227991"/>
                  <a:chOff x="5936312" y="1713442"/>
                  <a:chExt cx="190570" cy="227991"/>
                </a:xfrm>
              </p:grpSpPr>
              <p:sp>
                <p:nvSpPr>
                  <p:cNvPr id="6798" name="Google Shape;6798;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801" name="Google Shape;6801;p122"/>
                <p:cNvGrpSpPr/>
                <p:nvPr/>
              </p:nvGrpSpPr>
              <p:grpSpPr>
                <a:xfrm>
                  <a:off x="5668659" y="1714000"/>
                  <a:ext cx="193488" cy="227433"/>
                  <a:chOff x="5668659" y="1714000"/>
                  <a:chExt cx="193488" cy="227433"/>
                </a:xfrm>
              </p:grpSpPr>
              <p:sp>
                <p:nvSpPr>
                  <p:cNvPr id="6802" name="Google Shape;6802;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04" name="Google Shape;6804;p122"/>
            <p:cNvGrpSpPr/>
            <p:nvPr/>
          </p:nvGrpSpPr>
          <p:grpSpPr>
            <a:xfrm>
              <a:off x="558859" y="2427004"/>
              <a:ext cx="458224" cy="523616"/>
              <a:chOff x="608609" y="2370079"/>
              <a:chExt cx="458224" cy="523616"/>
            </a:xfrm>
          </p:grpSpPr>
          <p:grpSp>
            <p:nvGrpSpPr>
              <p:cNvPr id="6805" name="Google Shape;6805;p122"/>
              <p:cNvGrpSpPr/>
              <p:nvPr/>
            </p:nvGrpSpPr>
            <p:grpSpPr>
              <a:xfrm>
                <a:off x="608609" y="2665704"/>
                <a:ext cx="458224" cy="227991"/>
                <a:chOff x="5668659" y="1713442"/>
                <a:chExt cx="458224" cy="227991"/>
              </a:xfrm>
            </p:grpSpPr>
            <p:grpSp>
              <p:nvGrpSpPr>
                <p:cNvPr id="6806" name="Google Shape;6806;p122"/>
                <p:cNvGrpSpPr/>
                <p:nvPr/>
              </p:nvGrpSpPr>
              <p:grpSpPr>
                <a:xfrm>
                  <a:off x="5802485" y="1713507"/>
                  <a:ext cx="188679" cy="227926"/>
                  <a:chOff x="5802485" y="1713507"/>
                  <a:chExt cx="188679" cy="227926"/>
                </a:xfrm>
              </p:grpSpPr>
              <p:sp>
                <p:nvSpPr>
                  <p:cNvPr id="6807" name="Google Shape;6807;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122"/>
                <p:cNvGrpSpPr/>
                <p:nvPr/>
              </p:nvGrpSpPr>
              <p:grpSpPr>
                <a:xfrm>
                  <a:off x="5936312" y="1713442"/>
                  <a:ext cx="190570" cy="227991"/>
                  <a:chOff x="5936312" y="1713442"/>
                  <a:chExt cx="190570" cy="227991"/>
                </a:xfrm>
              </p:grpSpPr>
              <p:sp>
                <p:nvSpPr>
                  <p:cNvPr id="6810" name="Google Shape;6810;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813" name="Google Shape;6813;p122"/>
                <p:cNvGrpSpPr/>
                <p:nvPr/>
              </p:nvGrpSpPr>
              <p:grpSpPr>
                <a:xfrm>
                  <a:off x="5668659" y="1714000"/>
                  <a:ext cx="193488" cy="227433"/>
                  <a:chOff x="5668659" y="1714000"/>
                  <a:chExt cx="193488" cy="227433"/>
                </a:xfrm>
              </p:grpSpPr>
              <p:sp>
                <p:nvSpPr>
                  <p:cNvPr id="6814" name="Google Shape;6814;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6" name="Google Shape;6816;p122"/>
              <p:cNvGrpSpPr/>
              <p:nvPr/>
            </p:nvGrpSpPr>
            <p:grpSpPr>
              <a:xfrm>
                <a:off x="608609" y="2511879"/>
                <a:ext cx="458224" cy="227991"/>
                <a:chOff x="5668659" y="1713442"/>
                <a:chExt cx="458224" cy="227991"/>
              </a:xfrm>
            </p:grpSpPr>
            <p:grpSp>
              <p:nvGrpSpPr>
                <p:cNvPr id="6817" name="Google Shape;6817;p122"/>
                <p:cNvGrpSpPr/>
                <p:nvPr/>
              </p:nvGrpSpPr>
              <p:grpSpPr>
                <a:xfrm>
                  <a:off x="5802485" y="1713507"/>
                  <a:ext cx="188679" cy="227926"/>
                  <a:chOff x="5802485" y="1713507"/>
                  <a:chExt cx="188679" cy="227926"/>
                </a:xfrm>
              </p:grpSpPr>
              <p:sp>
                <p:nvSpPr>
                  <p:cNvPr id="6818" name="Google Shape;6818;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122"/>
                <p:cNvGrpSpPr/>
                <p:nvPr/>
              </p:nvGrpSpPr>
              <p:grpSpPr>
                <a:xfrm>
                  <a:off x="5936312" y="1713442"/>
                  <a:ext cx="190570" cy="227991"/>
                  <a:chOff x="5936312" y="1713442"/>
                  <a:chExt cx="190570" cy="227991"/>
                </a:xfrm>
              </p:grpSpPr>
              <p:sp>
                <p:nvSpPr>
                  <p:cNvPr id="6821" name="Google Shape;6821;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824" name="Google Shape;6824;p122"/>
                <p:cNvGrpSpPr/>
                <p:nvPr/>
              </p:nvGrpSpPr>
              <p:grpSpPr>
                <a:xfrm>
                  <a:off x="5668659" y="1714000"/>
                  <a:ext cx="193488" cy="227433"/>
                  <a:chOff x="5668659" y="1714000"/>
                  <a:chExt cx="193488" cy="227433"/>
                </a:xfrm>
              </p:grpSpPr>
              <p:sp>
                <p:nvSpPr>
                  <p:cNvPr id="6825" name="Google Shape;6825;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27" name="Google Shape;6827;p122"/>
              <p:cNvGrpSpPr/>
              <p:nvPr/>
            </p:nvGrpSpPr>
            <p:grpSpPr>
              <a:xfrm>
                <a:off x="608609" y="2370079"/>
                <a:ext cx="458224" cy="227991"/>
                <a:chOff x="5668659" y="1713442"/>
                <a:chExt cx="458224" cy="227991"/>
              </a:xfrm>
            </p:grpSpPr>
            <p:grpSp>
              <p:nvGrpSpPr>
                <p:cNvPr id="6828" name="Google Shape;6828;p122"/>
                <p:cNvGrpSpPr/>
                <p:nvPr/>
              </p:nvGrpSpPr>
              <p:grpSpPr>
                <a:xfrm>
                  <a:off x="5802485" y="1713507"/>
                  <a:ext cx="188679" cy="227926"/>
                  <a:chOff x="5802485" y="1713507"/>
                  <a:chExt cx="188679" cy="227926"/>
                </a:xfrm>
              </p:grpSpPr>
              <p:sp>
                <p:nvSpPr>
                  <p:cNvPr id="6829" name="Google Shape;6829;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122"/>
                <p:cNvGrpSpPr/>
                <p:nvPr/>
              </p:nvGrpSpPr>
              <p:grpSpPr>
                <a:xfrm>
                  <a:off x="5936312" y="1713442"/>
                  <a:ext cx="190570" cy="227991"/>
                  <a:chOff x="5936312" y="1713442"/>
                  <a:chExt cx="190570" cy="227991"/>
                </a:xfrm>
              </p:grpSpPr>
              <p:sp>
                <p:nvSpPr>
                  <p:cNvPr id="6832" name="Google Shape;6832;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835" name="Google Shape;6835;p122"/>
                <p:cNvGrpSpPr/>
                <p:nvPr/>
              </p:nvGrpSpPr>
              <p:grpSpPr>
                <a:xfrm>
                  <a:off x="5668659" y="1714000"/>
                  <a:ext cx="193488" cy="227433"/>
                  <a:chOff x="5668659" y="1714000"/>
                  <a:chExt cx="193488" cy="227433"/>
                </a:xfrm>
              </p:grpSpPr>
              <p:sp>
                <p:nvSpPr>
                  <p:cNvPr id="6836" name="Google Shape;6836;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38" name="Google Shape;6838;p122"/>
            <p:cNvGrpSpPr/>
            <p:nvPr/>
          </p:nvGrpSpPr>
          <p:grpSpPr>
            <a:xfrm>
              <a:off x="506259" y="2485404"/>
              <a:ext cx="458224" cy="523616"/>
              <a:chOff x="608609" y="2370079"/>
              <a:chExt cx="458224" cy="523616"/>
            </a:xfrm>
          </p:grpSpPr>
          <p:grpSp>
            <p:nvGrpSpPr>
              <p:cNvPr id="6839" name="Google Shape;6839;p122"/>
              <p:cNvGrpSpPr/>
              <p:nvPr/>
            </p:nvGrpSpPr>
            <p:grpSpPr>
              <a:xfrm>
                <a:off x="608609" y="2665704"/>
                <a:ext cx="458224" cy="227991"/>
                <a:chOff x="5668659" y="1713442"/>
                <a:chExt cx="458224" cy="227991"/>
              </a:xfrm>
            </p:grpSpPr>
            <p:grpSp>
              <p:nvGrpSpPr>
                <p:cNvPr id="6840" name="Google Shape;6840;p122"/>
                <p:cNvGrpSpPr/>
                <p:nvPr/>
              </p:nvGrpSpPr>
              <p:grpSpPr>
                <a:xfrm>
                  <a:off x="5802485" y="1713507"/>
                  <a:ext cx="188679" cy="227926"/>
                  <a:chOff x="5802485" y="1713507"/>
                  <a:chExt cx="188679" cy="227926"/>
                </a:xfrm>
              </p:grpSpPr>
              <p:sp>
                <p:nvSpPr>
                  <p:cNvPr id="6841" name="Google Shape;6841;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122"/>
                <p:cNvGrpSpPr/>
                <p:nvPr/>
              </p:nvGrpSpPr>
              <p:grpSpPr>
                <a:xfrm>
                  <a:off x="5936312" y="1713442"/>
                  <a:ext cx="190570" cy="227991"/>
                  <a:chOff x="5936312" y="1713442"/>
                  <a:chExt cx="190570" cy="227991"/>
                </a:xfrm>
              </p:grpSpPr>
              <p:sp>
                <p:nvSpPr>
                  <p:cNvPr id="6844" name="Google Shape;6844;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847" name="Google Shape;6847;p122"/>
                <p:cNvGrpSpPr/>
                <p:nvPr/>
              </p:nvGrpSpPr>
              <p:grpSpPr>
                <a:xfrm>
                  <a:off x="5668659" y="1714000"/>
                  <a:ext cx="193488" cy="227433"/>
                  <a:chOff x="5668659" y="1714000"/>
                  <a:chExt cx="193488" cy="227433"/>
                </a:xfrm>
              </p:grpSpPr>
              <p:sp>
                <p:nvSpPr>
                  <p:cNvPr id="6848" name="Google Shape;6848;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0" name="Google Shape;6850;p122"/>
              <p:cNvGrpSpPr/>
              <p:nvPr/>
            </p:nvGrpSpPr>
            <p:grpSpPr>
              <a:xfrm>
                <a:off x="608609" y="2511879"/>
                <a:ext cx="458224" cy="227991"/>
                <a:chOff x="5668659" y="1713442"/>
                <a:chExt cx="458224" cy="227991"/>
              </a:xfrm>
            </p:grpSpPr>
            <p:grpSp>
              <p:nvGrpSpPr>
                <p:cNvPr id="6851" name="Google Shape;6851;p122"/>
                <p:cNvGrpSpPr/>
                <p:nvPr/>
              </p:nvGrpSpPr>
              <p:grpSpPr>
                <a:xfrm>
                  <a:off x="5802485" y="1713507"/>
                  <a:ext cx="188679" cy="227926"/>
                  <a:chOff x="5802485" y="1713507"/>
                  <a:chExt cx="188679" cy="227926"/>
                </a:xfrm>
              </p:grpSpPr>
              <p:sp>
                <p:nvSpPr>
                  <p:cNvPr id="6852" name="Google Shape;6852;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122"/>
                <p:cNvGrpSpPr/>
                <p:nvPr/>
              </p:nvGrpSpPr>
              <p:grpSpPr>
                <a:xfrm>
                  <a:off x="5936312" y="1713442"/>
                  <a:ext cx="190570" cy="227991"/>
                  <a:chOff x="5936312" y="1713442"/>
                  <a:chExt cx="190570" cy="227991"/>
                </a:xfrm>
              </p:grpSpPr>
              <p:sp>
                <p:nvSpPr>
                  <p:cNvPr id="6855" name="Google Shape;6855;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858" name="Google Shape;6858;p122"/>
                <p:cNvGrpSpPr/>
                <p:nvPr/>
              </p:nvGrpSpPr>
              <p:grpSpPr>
                <a:xfrm>
                  <a:off x="5668659" y="1714000"/>
                  <a:ext cx="193488" cy="227433"/>
                  <a:chOff x="5668659" y="1714000"/>
                  <a:chExt cx="193488" cy="227433"/>
                </a:xfrm>
              </p:grpSpPr>
              <p:sp>
                <p:nvSpPr>
                  <p:cNvPr id="6859" name="Google Shape;6859;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1" name="Google Shape;6861;p122"/>
              <p:cNvGrpSpPr/>
              <p:nvPr/>
            </p:nvGrpSpPr>
            <p:grpSpPr>
              <a:xfrm>
                <a:off x="608609" y="2370079"/>
                <a:ext cx="458224" cy="227991"/>
                <a:chOff x="5668659" y="1713442"/>
                <a:chExt cx="458224" cy="227991"/>
              </a:xfrm>
            </p:grpSpPr>
            <p:grpSp>
              <p:nvGrpSpPr>
                <p:cNvPr id="6862" name="Google Shape;6862;p122"/>
                <p:cNvGrpSpPr/>
                <p:nvPr/>
              </p:nvGrpSpPr>
              <p:grpSpPr>
                <a:xfrm>
                  <a:off x="5802485" y="1713507"/>
                  <a:ext cx="188679" cy="227926"/>
                  <a:chOff x="5802485" y="1713507"/>
                  <a:chExt cx="188679" cy="227926"/>
                </a:xfrm>
              </p:grpSpPr>
              <p:sp>
                <p:nvSpPr>
                  <p:cNvPr id="6863" name="Google Shape;6863;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122"/>
                <p:cNvGrpSpPr/>
                <p:nvPr/>
              </p:nvGrpSpPr>
              <p:grpSpPr>
                <a:xfrm>
                  <a:off x="5936312" y="1713442"/>
                  <a:ext cx="190570" cy="227991"/>
                  <a:chOff x="5936312" y="1713442"/>
                  <a:chExt cx="190570" cy="227991"/>
                </a:xfrm>
              </p:grpSpPr>
              <p:sp>
                <p:nvSpPr>
                  <p:cNvPr id="6866" name="Google Shape;6866;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869" name="Google Shape;6869;p122"/>
                <p:cNvGrpSpPr/>
                <p:nvPr/>
              </p:nvGrpSpPr>
              <p:grpSpPr>
                <a:xfrm>
                  <a:off x="5668659" y="1714000"/>
                  <a:ext cx="193488" cy="227433"/>
                  <a:chOff x="5668659" y="1714000"/>
                  <a:chExt cx="193488" cy="227433"/>
                </a:xfrm>
              </p:grpSpPr>
              <p:sp>
                <p:nvSpPr>
                  <p:cNvPr id="6870" name="Google Shape;6870;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6872" name="Google Shape;6872;p122"/>
          <p:cNvCxnSpPr>
            <a:endCxn id="6751"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6873" name="Google Shape;6873;p122"/>
          <p:cNvGrpSpPr/>
          <p:nvPr/>
        </p:nvGrpSpPr>
        <p:grpSpPr>
          <a:xfrm>
            <a:off x="4414892" y="1600871"/>
            <a:ext cx="570552" cy="583354"/>
            <a:chOff x="506259" y="2370079"/>
            <a:chExt cx="560574" cy="638941"/>
          </a:xfrm>
        </p:grpSpPr>
        <p:grpSp>
          <p:nvGrpSpPr>
            <p:cNvPr id="6874" name="Google Shape;6874;p122"/>
            <p:cNvGrpSpPr/>
            <p:nvPr/>
          </p:nvGrpSpPr>
          <p:grpSpPr>
            <a:xfrm>
              <a:off x="608609" y="2370079"/>
              <a:ext cx="458224" cy="523616"/>
              <a:chOff x="608609" y="2370079"/>
              <a:chExt cx="458224" cy="523616"/>
            </a:xfrm>
          </p:grpSpPr>
          <p:grpSp>
            <p:nvGrpSpPr>
              <p:cNvPr id="6875" name="Google Shape;6875;p122"/>
              <p:cNvGrpSpPr/>
              <p:nvPr/>
            </p:nvGrpSpPr>
            <p:grpSpPr>
              <a:xfrm>
                <a:off x="608609" y="2665704"/>
                <a:ext cx="458224" cy="227991"/>
                <a:chOff x="5668659" y="1713442"/>
                <a:chExt cx="458224" cy="227991"/>
              </a:xfrm>
            </p:grpSpPr>
            <p:grpSp>
              <p:nvGrpSpPr>
                <p:cNvPr id="6876" name="Google Shape;6876;p122"/>
                <p:cNvGrpSpPr/>
                <p:nvPr/>
              </p:nvGrpSpPr>
              <p:grpSpPr>
                <a:xfrm>
                  <a:off x="5802485" y="1713507"/>
                  <a:ext cx="188679" cy="227926"/>
                  <a:chOff x="5802485" y="1713507"/>
                  <a:chExt cx="188679" cy="227926"/>
                </a:xfrm>
              </p:grpSpPr>
              <p:sp>
                <p:nvSpPr>
                  <p:cNvPr id="6877" name="Google Shape;6877;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122"/>
                <p:cNvGrpSpPr/>
                <p:nvPr/>
              </p:nvGrpSpPr>
              <p:grpSpPr>
                <a:xfrm>
                  <a:off x="5936312" y="1713442"/>
                  <a:ext cx="190570" cy="227991"/>
                  <a:chOff x="5936312" y="1713442"/>
                  <a:chExt cx="190570" cy="227991"/>
                </a:xfrm>
              </p:grpSpPr>
              <p:sp>
                <p:nvSpPr>
                  <p:cNvPr id="6880" name="Google Shape;6880;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883" name="Google Shape;6883;p122"/>
                <p:cNvGrpSpPr/>
                <p:nvPr/>
              </p:nvGrpSpPr>
              <p:grpSpPr>
                <a:xfrm>
                  <a:off x="5668659" y="1714000"/>
                  <a:ext cx="193488" cy="227433"/>
                  <a:chOff x="5668659" y="1714000"/>
                  <a:chExt cx="193488" cy="227433"/>
                </a:xfrm>
              </p:grpSpPr>
              <p:sp>
                <p:nvSpPr>
                  <p:cNvPr id="6884" name="Google Shape;6884;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6" name="Google Shape;6886;p122"/>
              <p:cNvGrpSpPr/>
              <p:nvPr/>
            </p:nvGrpSpPr>
            <p:grpSpPr>
              <a:xfrm>
                <a:off x="608609" y="2511879"/>
                <a:ext cx="458224" cy="227991"/>
                <a:chOff x="5668659" y="1713442"/>
                <a:chExt cx="458224" cy="227991"/>
              </a:xfrm>
            </p:grpSpPr>
            <p:grpSp>
              <p:nvGrpSpPr>
                <p:cNvPr id="6887" name="Google Shape;6887;p122"/>
                <p:cNvGrpSpPr/>
                <p:nvPr/>
              </p:nvGrpSpPr>
              <p:grpSpPr>
                <a:xfrm>
                  <a:off x="5802485" y="1713507"/>
                  <a:ext cx="188679" cy="227926"/>
                  <a:chOff x="5802485" y="1713507"/>
                  <a:chExt cx="188679" cy="227926"/>
                </a:xfrm>
              </p:grpSpPr>
              <p:sp>
                <p:nvSpPr>
                  <p:cNvPr id="6888" name="Google Shape;6888;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122"/>
                <p:cNvGrpSpPr/>
                <p:nvPr/>
              </p:nvGrpSpPr>
              <p:grpSpPr>
                <a:xfrm>
                  <a:off x="5936312" y="1713442"/>
                  <a:ext cx="190570" cy="227991"/>
                  <a:chOff x="5936312" y="1713442"/>
                  <a:chExt cx="190570" cy="227991"/>
                </a:xfrm>
              </p:grpSpPr>
              <p:sp>
                <p:nvSpPr>
                  <p:cNvPr id="6891" name="Google Shape;6891;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894" name="Google Shape;6894;p122"/>
                <p:cNvGrpSpPr/>
                <p:nvPr/>
              </p:nvGrpSpPr>
              <p:grpSpPr>
                <a:xfrm>
                  <a:off x="5668659" y="1714000"/>
                  <a:ext cx="193488" cy="227433"/>
                  <a:chOff x="5668659" y="1714000"/>
                  <a:chExt cx="193488" cy="227433"/>
                </a:xfrm>
              </p:grpSpPr>
              <p:sp>
                <p:nvSpPr>
                  <p:cNvPr id="6895" name="Google Shape;6895;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7" name="Google Shape;6897;p122"/>
              <p:cNvGrpSpPr/>
              <p:nvPr/>
            </p:nvGrpSpPr>
            <p:grpSpPr>
              <a:xfrm>
                <a:off x="608609" y="2370079"/>
                <a:ext cx="458224" cy="227991"/>
                <a:chOff x="5668659" y="1713442"/>
                <a:chExt cx="458224" cy="227991"/>
              </a:xfrm>
            </p:grpSpPr>
            <p:grpSp>
              <p:nvGrpSpPr>
                <p:cNvPr id="6898" name="Google Shape;6898;p122"/>
                <p:cNvGrpSpPr/>
                <p:nvPr/>
              </p:nvGrpSpPr>
              <p:grpSpPr>
                <a:xfrm>
                  <a:off x="5802485" y="1713507"/>
                  <a:ext cx="188679" cy="227926"/>
                  <a:chOff x="5802485" y="1713507"/>
                  <a:chExt cx="188679" cy="227926"/>
                </a:xfrm>
              </p:grpSpPr>
              <p:sp>
                <p:nvSpPr>
                  <p:cNvPr id="6899" name="Google Shape;6899;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122"/>
                <p:cNvGrpSpPr/>
                <p:nvPr/>
              </p:nvGrpSpPr>
              <p:grpSpPr>
                <a:xfrm>
                  <a:off x="5936312" y="1713442"/>
                  <a:ext cx="190570" cy="227991"/>
                  <a:chOff x="5936312" y="1713442"/>
                  <a:chExt cx="190570" cy="227991"/>
                </a:xfrm>
              </p:grpSpPr>
              <p:sp>
                <p:nvSpPr>
                  <p:cNvPr id="6902" name="Google Shape;6902;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05" name="Google Shape;6905;p122"/>
                <p:cNvGrpSpPr/>
                <p:nvPr/>
              </p:nvGrpSpPr>
              <p:grpSpPr>
                <a:xfrm>
                  <a:off x="5668659" y="1714000"/>
                  <a:ext cx="193488" cy="227433"/>
                  <a:chOff x="5668659" y="1714000"/>
                  <a:chExt cx="193488" cy="227433"/>
                </a:xfrm>
              </p:grpSpPr>
              <p:sp>
                <p:nvSpPr>
                  <p:cNvPr id="6906" name="Google Shape;6906;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08" name="Google Shape;6908;p122"/>
            <p:cNvGrpSpPr/>
            <p:nvPr/>
          </p:nvGrpSpPr>
          <p:grpSpPr>
            <a:xfrm>
              <a:off x="558859" y="2427004"/>
              <a:ext cx="458224" cy="523616"/>
              <a:chOff x="608609" y="2370079"/>
              <a:chExt cx="458224" cy="523616"/>
            </a:xfrm>
          </p:grpSpPr>
          <p:grpSp>
            <p:nvGrpSpPr>
              <p:cNvPr id="6909" name="Google Shape;6909;p122"/>
              <p:cNvGrpSpPr/>
              <p:nvPr/>
            </p:nvGrpSpPr>
            <p:grpSpPr>
              <a:xfrm>
                <a:off x="608609" y="2665704"/>
                <a:ext cx="458224" cy="227991"/>
                <a:chOff x="5668659" y="1713442"/>
                <a:chExt cx="458224" cy="227991"/>
              </a:xfrm>
            </p:grpSpPr>
            <p:grpSp>
              <p:nvGrpSpPr>
                <p:cNvPr id="6910" name="Google Shape;6910;p122"/>
                <p:cNvGrpSpPr/>
                <p:nvPr/>
              </p:nvGrpSpPr>
              <p:grpSpPr>
                <a:xfrm>
                  <a:off x="5802485" y="1713507"/>
                  <a:ext cx="188679" cy="227926"/>
                  <a:chOff x="5802485" y="1713507"/>
                  <a:chExt cx="188679" cy="227926"/>
                </a:xfrm>
              </p:grpSpPr>
              <p:sp>
                <p:nvSpPr>
                  <p:cNvPr id="6911" name="Google Shape;6911;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122"/>
                <p:cNvGrpSpPr/>
                <p:nvPr/>
              </p:nvGrpSpPr>
              <p:grpSpPr>
                <a:xfrm>
                  <a:off x="5936312" y="1713442"/>
                  <a:ext cx="190570" cy="227991"/>
                  <a:chOff x="5936312" y="1713442"/>
                  <a:chExt cx="190570" cy="227991"/>
                </a:xfrm>
              </p:grpSpPr>
              <p:sp>
                <p:nvSpPr>
                  <p:cNvPr id="6914" name="Google Shape;6914;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17" name="Google Shape;6917;p122"/>
                <p:cNvGrpSpPr/>
                <p:nvPr/>
              </p:nvGrpSpPr>
              <p:grpSpPr>
                <a:xfrm>
                  <a:off x="5668659" y="1714000"/>
                  <a:ext cx="193488" cy="227433"/>
                  <a:chOff x="5668659" y="1714000"/>
                  <a:chExt cx="193488" cy="227433"/>
                </a:xfrm>
              </p:grpSpPr>
              <p:sp>
                <p:nvSpPr>
                  <p:cNvPr id="6918" name="Google Shape;6918;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0" name="Google Shape;6920;p122"/>
              <p:cNvGrpSpPr/>
              <p:nvPr/>
            </p:nvGrpSpPr>
            <p:grpSpPr>
              <a:xfrm>
                <a:off x="608609" y="2511879"/>
                <a:ext cx="458224" cy="227991"/>
                <a:chOff x="5668659" y="1713442"/>
                <a:chExt cx="458224" cy="227991"/>
              </a:xfrm>
            </p:grpSpPr>
            <p:grpSp>
              <p:nvGrpSpPr>
                <p:cNvPr id="6921" name="Google Shape;6921;p122"/>
                <p:cNvGrpSpPr/>
                <p:nvPr/>
              </p:nvGrpSpPr>
              <p:grpSpPr>
                <a:xfrm>
                  <a:off x="5802485" y="1713507"/>
                  <a:ext cx="188679" cy="227926"/>
                  <a:chOff x="5802485" y="1713507"/>
                  <a:chExt cx="188679" cy="227926"/>
                </a:xfrm>
              </p:grpSpPr>
              <p:sp>
                <p:nvSpPr>
                  <p:cNvPr id="6922" name="Google Shape;6922;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122"/>
                <p:cNvGrpSpPr/>
                <p:nvPr/>
              </p:nvGrpSpPr>
              <p:grpSpPr>
                <a:xfrm>
                  <a:off x="5936312" y="1713442"/>
                  <a:ext cx="190570" cy="227991"/>
                  <a:chOff x="5936312" y="1713442"/>
                  <a:chExt cx="190570" cy="227991"/>
                </a:xfrm>
              </p:grpSpPr>
              <p:sp>
                <p:nvSpPr>
                  <p:cNvPr id="6925" name="Google Shape;6925;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28" name="Google Shape;6928;p122"/>
                <p:cNvGrpSpPr/>
                <p:nvPr/>
              </p:nvGrpSpPr>
              <p:grpSpPr>
                <a:xfrm>
                  <a:off x="5668659" y="1714000"/>
                  <a:ext cx="193488" cy="227433"/>
                  <a:chOff x="5668659" y="1714000"/>
                  <a:chExt cx="193488" cy="227433"/>
                </a:xfrm>
              </p:grpSpPr>
              <p:sp>
                <p:nvSpPr>
                  <p:cNvPr id="6929" name="Google Shape;6929;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1" name="Google Shape;6931;p122"/>
              <p:cNvGrpSpPr/>
              <p:nvPr/>
            </p:nvGrpSpPr>
            <p:grpSpPr>
              <a:xfrm>
                <a:off x="608609" y="2370079"/>
                <a:ext cx="458224" cy="227991"/>
                <a:chOff x="5668659" y="1713442"/>
                <a:chExt cx="458224" cy="227991"/>
              </a:xfrm>
            </p:grpSpPr>
            <p:grpSp>
              <p:nvGrpSpPr>
                <p:cNvPr id="6932" name="Google Shape;6932;p122"/>
                <p:cNvGrpSpPr/>
                <p:nvPr/>
              </p:nvGrpSpPr>
              <p:grpSpPr>
                <a:xfrm>
                  <a:off x="5802485" y="1713507"/>
                  <a:ext cx="188679" cy="227926"/>
                  <a:chOff x="5802485" y="1713507"/>
                  <a:chExt cx="188679" cy="227926"/>
                </a:xfrm>
              </p:grpSpPr>
              <p:sp>
                <p:nvSpPr>
                  <p:cNvPr id="6933" name="Google Shape;6933;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122"/>
                <p:cNvGrpSpPr/>
                <p:nvPr/>
              </p:nvGrpSpPr>
              <p:grpSpPr>
                <a:xfrm>
                  <a:off x="5936312" y="1713442"/>
                  <a:ext cx="190570" cy="227991"/>
                  <a:chOff x="5936312" y="1713442"/>
                  <a:chExt cx="190570" cy="227991"/>
                </a:xfrm>
              </p:grpSpPr>
              <p:sp>
                <p:nvSpPr>
                  <p:cNvPr id="6936" name="Google Shape;6936;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39" name="Google Shape;6939;p122"/>
                <p:cNvGrpSpPr/>
                <p:nvPr/>
              </p:nvGrpSpPr>
              <p:grpSpPr>
                <a:xfrm>
                  <a:off x="5668659" y="1714000"/>
                  <a:ext cx="193488" cy="227433"/>
                  <a:chOff x="5668659" y="1714000"/>
                  <a:chExt cx="193488" cy="227433"/>
                </a:xfrm>
              </p:grpSpPr>
              <p:sp>
                <p:nvSpPr>
                  <p:cNvPr id="6940" name="Google Shape;6940;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42" name="Google Shape;6942;p122"/>
            <p:cNvGrpSpPr/>
            <p:nvPr/>
          </p:nvGrpSpPr>
          <p:grpSpPr>
            <a:xfrm>
              <a:off x="506259" y="2485404"/>
              <a:ext cx="458224" cy="523616"/>
              <a:chOff x="608609" y="2370079"/>
              <a:chExt cx="458224" cy="523616"/>
            </a:xfrm>
          </p:grpSpPr>
          <p:grpSp>
            <p:nvGrpSpPr>
              <p:cNvPr id="6943" name="Google Shape;6943;p122"/>
              <p:cNvGrpSpPr/>
              <p:nvPr/>
            </p:nvGrpSpPr>
            <p:grpSpPr>
              <a:xfrm>
                <a:off x="608609" y="2665704"/>
                <a:ext cx="458224" cy="227991"/>
                <a:chOff x="5668659" y="1713442"/>
                <a:chExt cx="458224" cy="227991"/>
              </a:xfrm>
            </p:grpSpPr>
            <p:grpSp>
              <p:nvGrpSpPr>
                <p:cNvPr id="6944" name="Google Shape;6944;p122"/>
                <p:cNvGrpSpPr/>
                <p:nvPr/>
              </p:nvGrpSpPr>
              <p:grpSpPr>
                <a:xfrm>
                  <a:off x="5802485" y="1713507"/>
                  <a:ext cx="188679" cy="227926"/>
                  <a:chOff x="5802485" y="1713507"/>
                  <a:chExt cx="188679" cy="227926"/>
                </a:xfrm>
              </p:grpSpPr>
              <p:sp>
                <p:nvSpPr>
                  <p:cNvPr id="6945" name="Google Shape;6945;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122"/>
                <p:cNvGrpSpPr/>
                <p:nvPr/>
              </p:nvGrpSpPr>
              <p:grpSpPr>
                <a:xfrm>
                  <a:off x="5936312" y="1713442"/>
                  <a:ext cx="190570" cy="227991"/>
                  <a:chOff x="5936312" y="1713442"/>
                  <a:chExt cx="190570" cy="227991"/>
                </a:xfrm>
              </p:grpSpPr>
              <p:sp>
                <p:nvSpPr>
                  <p:cNvPr id="6948" name="Google Shape;6948;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51" name="Google Shape;6951;p122"/>
                <p:cNvGrpSpPr/>
                <p:nvPr/>
              </p:nvGrpSpPr>
              <p:grpSpPr>
                <a:xfrm>
                  <a:off x="5668659" y="1714000"/>
                  <a:ext cx="193488" cy="227433"/>
                  <a:chOff x="5668659" y="1714000"/>
                  <a:chExt cx="193488" cy="227433"/>
                </a:xfrm>
              </p:grpSpPr>
              <p:sp>
                <p:nvSpPr>
                  <p:cNvPr id="6952" name="Google Shape;6952;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4" name="Google Shape;6954;p122"/>
              <p:cNvGrpSpPr/>
              <p:nvPr/>
            </p:nvGrpSpPr>
            <p:grpSpPr>
              <a:xfrm>
                <a:off x="608609" y="2511879"/>
                <a:ext cx="458224" cy="227991"/>
                <a:chOff x="5668659" y="1713442"/>
                <a:chExt cx="458224" cy="227991"/>
              </a:xfrm>
            </p:grpSpPr>
            <p:grpSp>
              <p:nvGrpSpPr>
                <p:cNvPr id="6955" name="Google Shape;6955;p122"/>
                <p:cNvGrpSpPr/>
                <p:nvPr/>
              </p:nvGrpSpPr>
              <p:grpSpPr>
                <a:xfrm>
                  <a:off x="5802485" y="1713507"/>
                  <a:ext cx="188679" cy="227926"/>
                  <a:chOff x="5802485" y="1713507"/>
                  <a:chExt cx="188679" cy="227926"/>
                </a:xfrm>
              </p:grpSpPr>
              <p:sp>
                <p:nvSpPr>
                  <p:cNvPr id="6956" name="Google Shape;6956;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122"/>
                <p:cNvGrpSpPr/>
                <p:nvPr/>
              </p:nvGrpSpPr>
              <p:grpSpPr>
                <a:xfrm>
                  <a:off x="5936312" y="1713442"/>
                  <a:ext cx="190570" cy="227991"/>
                  <a:chOff x="5936312" y="1713442"/>
                  <a:chExt cx="190570" cy="227991"/>
                </a:xfrm>
              </p:grpSpPr>
              <p:sp>
                <p:nvSpPr>
                  <p:cNvPr id="6959" name="Google Shape;6959;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62" name="Google Shape;6962;p122"/>
                <p:cNvGrpSpPr/>
                <p:nvPr/>
              </p:nvGrpSpPr>
              <p:grpSpPr>
                <a:xfrm>
                  <a:off x="5668659" y="1714000"/>
                  <a:ext cx="193488" cy="227433"/>
                  <a:chOff x="5668659" y="1714000"/>
                  <a:chExt cx="193488" cy="227433"/>
                </a:xfrm>
              </p:grpSpPr>
              <p:sp>
                <p:nvSpPr>
                  <p:cNvPr id="6963" name="Google Shape;6963;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5" name="Google Shape;6965;p122"/>
              <p:cNvGrpSpPr/>
              <p:nvPr/>
            </p:nvGrpSpPr>
            <p:grpSpPr>
              <a:xfrm>
                <a:off x="608609" y="2370079"/>
                <a:ext cx="458224" cy="227991"/>
                <a:chOff x="5668659" y="1713442"/>
                <a:chExt cx="458224" cy="227991"/>
              </a:xfrm>
            </p:grpSpPr>
            <p:grpSp>
              <p:nvGrpSpPr>
                <p:cNvPr id="6966" name="Google Shape;6966;p122"/>
                <p:cNvGrpSpPr/>
                <p:nvPr/>
              </p:nvGrpSpPr>
              <p:grpSpPr>
                <a:xfrm>
                  <a:off x="5802485" y="1713507"/>
                  <a:ext cx="188679" cy="227926"/>
                  <a:chOff x="5802485" y="1713507"/>
                  <a:chExt cx="188679" cy="227926"/>
                </a:xfrm>
              </p:grpSpPr>
              <p:sp>
                <p:nvSpPr>
                  <p:cNvPr id="6967" name="Google Shape;6967;p12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2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122"/>
                <p:cNvGrpSpPr/>
                <p:nvPr/>
              </p:nvGrpSpPr>
              <p:grpSpPr>
                <a:xfrm>
                  <a:off x="5936312" y="1713442"/>
                  <a:ext cx="190570" cy="227991"/>
                  <a:chOff x="5936312" y="1713442"/>
                  <a:chExt cx="190570" cy="227991"/>
                </a:xfrm>
              </p:grpSpPr>
              <p:sp>
                <p:nvSpPr>
                  <p:cNvPr id="6970" name="Google Shape;6970;p12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2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2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73" name="Google Shape;6973;p122"/>
                <p:cNvGrpSpPr/>
                <p:nvPr/>
              </p:nvGrpSpPr>
              <p:grpSpPr>
                <a:xfrm>
                  <a:off x="5668659" y="1714000"/>
                  <a:ext cx="193488" cy="227433"/>
                  <a:chOff x="5668659" y="1714000"/>
                  <a:chExt cx="193488" cy="227433"/>
                </a:xfrm>
              </p:grpSpPr>
              <p:sp>
                <p:nvSpPr>
                  <p:cNvPr id="6974" name="Google Shape;6974;p12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2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6976" name="Google Shape;6976;p122"/>
          <p:cNvCxnSpPr>
            <a:endCxn id="6765"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0" name="Shape 6980"/>
        <p:cNvGrpSpPr/>
        <p:nvPr/>
      </p:nvGrpSpPr>
      <p:grpSpPr>
        <a:xfrm>
          <a:off x="0" y="0"/>
          <a:ext cx="0" cy="0"/>
          <a:chOff x="0" y="0"/>
          <a:chExt cx="0" cy="0"/>
        </a:xfrm>
      </p:grpSpPr>
      <p:sp>
        <p:nvSpPr>
          <p:cNvPr id="6981" name="Google Shape;6981;p123"/>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982" name="Google Shape;6982;p123"/>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983" name="Google Shape;6983;p123"/>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984" name="Google Shape;6984;p123"/>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985" name="Google Shape;6985;p123"/>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6986" name="Google Shape;6986;p123"/>
          <p:cNvSpPr/>
          <p:nvPr/>
        </p:nvSpPr>
        <p:spPr>
          <a:xfrm>
            <a:off x="1648094"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987" name="Google Shape;6987;p123"/>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6988" name="Google Shape;6988;p123"/>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6989" name="Google Shape;6989;p123"/>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990" name="Google Shape;6990;p123"/>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991" name="Google Shape;6991;p123"/>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992" name="Google Shape;6992;p123"/>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993" name="Google Shape;6993;p123"/>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994" name="Google Shape;6994;p123"/>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995" name="Google Shape;6995;p123"/>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996" name="Google Shape;6996;p123"/>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997" name="Google Shape;6997;p123"/>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998" name="Google Shape;6998;p123"/>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6999" name="Google Shape;6999;p123"/>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000" name="Google Shape;7000;p123"/>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7001" name="Google Shape;7001;p123"/>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7002" name="Google Shape;7002;p123"/>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7003" name="Google Shape;7003;p123"/>
          <p:cNvSpPr/>
          <p:nvPr/>
        </p:nvSpPr>
        <p:spPr>
          <a:xfrm>
            <a:off x="1125062" y="100076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4" name="Google Shape;7004;p123"/>
          <p:cNvCxnSpPr>
            <a:stCxn id="7003" idx="0"/>
            <a:endCxn id="6997" idx="0"/>
          </p:cNvCxnSpPr>
          <p:nvPr/>
        </p:nvCxnSpPr>
        <p:spPr>
          <a:xfrm flipH="1" rot="-5400000">
            <a:off x="3074912" y="-426182"/>
            <a:ext cx="521400" cy="3375300"/>
          </a:xfrm>
          <a:prstGeom prst="curvedConnector3">
            <a:avLst>
              <a:gd fmla="val -45670" name="adj1"/>
            </a:avLst>
          </a:prstGeom>
          <a:noFill/>
          <a:ln cap="flat" cmpd="sng" w="19050">
            <a:solidFill>
              <a:schemeClr val="dk2"/>
            </a:solidFill>
            <a:prstDash val="solid"/>
            <a:round/>
            <a:headEnd len="med" w="med" type="none"/>
            <a:tailEnd len="med" w="med" type="triangle"/>
          </a:ln>
        </p:spPr>
      </p:cxnSp>
      <p:sp>
        <p:nvSpPr>
          <p:cNvPr id="7005" name="Google Shape;7005;p123"/>
          <p:cNvSpPr txBox="1"/>
          <p:nvPr/>
        </p:nvSpPr>
        <p:spPr>
          <a:xfrm>
            <a:off x="2157656" y="3964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7006" name="Google Shape;7006;p123"/>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7007" name="Google Shape;7007;p123"/>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008" name="Google Shape;7008;p123"/>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7009" name="Google Shape;7009;p123"/>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7010" name="Google Shape;7010;p123"/>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7014" name="Shape 7014"/>
        <p:cNvGrpSpPr/>
        <p:nvPr/>
      </p:nvGrpSpPr>
      <p:grpSpPr>
        <a:xfrm>
          <a:off x="0" y="0"/>
          <a:ext cx="0" cy="0"/>
          <a:chOff x="0" y="0"/>
          <a:chExt cx="0" cy="0"/>
        </a:xfrm>
      </p:grpSpPr>
      <p:sp>
        <p:nvSpPr>
          <p:cNvPr id="7015" name="Google Shape;7015;p12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9" name="Shape 7019"/>
        <p:cNvGrpSpPr/>
        <p:nvPr/>
      </p:nvGrpSpPr>
      <p:grpSpPr>
        <a:xfrm>
          <a:off x="0" y="0"/>
          <a:ext cx="0" cy="0"/>
          <a:chOff x="0" y="0"/>
          <a:chExt cx="0" cy="0"/>
        </a:xfrm>
      </p:grpSpPr>
      <p:sp>
        <p:nvSpPr>
          <p:cNvPr id="7020" name="Google Shape;7020;p125"/>
          <p:cNvSpPr/>
          <p:nvPr/>
        </p:nvSpPr>
        <p:spPr>
          <a:xfrm>
            <a:off x="1409063"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脑电波头盔</a:t>
            </a:r>
            <a:endParaRPr b="1" sz="2200"/>
          </a:p>
        </p:txBody>
      </p:sp>
      <p:cxnSp>
        <p:nvCxnSpPr>
          <p:cNvPr id="7021" name="Google Shape;7021;p125"/>
          <p:cNvCxnSpPr/>
          <p:nvPr/>
        </p:nvCxnSpPr>
        <p:spPr>
          <a:xfrm flipH="1" rot="10800000">
            <a:off x="27244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7022" name="Google Shape;7022;p125"/>
          <p:cNvSpPr txBox="1"/>
          <p:nvPr/>
        </p:nvSpPr>
        <p:spPr>
          <a:xfrm>
            <a:off x="28575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疼痛等级</a:t>
            </a:r>
            <a:endParaRPr/>
          </a:p>
        </p:txBody>
      </p:sp>
      <p:cxnSp>
        <p:nvCxnSpPr>
          <p:cNvPr id="7023" name="Google Shape;7023;p125"/>
          <p:cNvCxnSpPr/>
          <p:nvPr/>
        </p:nvCxnSpPr>
        <p:spPr>
          <a:xfrm flipH="1" rot="10800000">
            <a:off x="27244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7024" name="Google Shape;7024;p125"/>
          <p:cNvSpPr txBox="1"/>
          <p:nvPr/>
        </p:nvSpPr>
        <p:spPr>
          <a:xfrm>
            <a:off x="28575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a:t>
            </a:r>
            <a:r>
              <a:rPr lang="en"/>
              <a:t>位置</a:t>
            </a:r>
            <a:endParaRPr/>
          </a:p>
        </p:txBody>
      </p:sp>
      <p:sp>
        <p:nvSpPr>
          <p:cNvPr id="7025" name="Google Shape;7025;p125"/>
          <p:cNvSpPr/>
          <p:nvPr/>
        </p:nvSpPr>
        <p:spPr>
          <a:xfrm>
            <a:off x="4032538" y="691050"/>
            <a:ext cx="990300" cy="17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APP</a:t>
            </a:r>
            <a:endParaRPr b="1" sz="2500"/>
          </a:p>
        </p:txBody>
      </p:sp>
      <p:cxnSp>
        <p:nvCxnSpPr>
          <p:cNvPr id="7026" name="Google Shape;7026;p125"/>
          <p:cNvCxnSpPr/>
          <p:nvPr/>
        </p:nvCxnSpPr>
        <p:spPr>
          <a:xfrm flipH="1" rot="10800000">
            <a:off x="51335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7027" name="Google Shape;7027;p125"/>
          <p:cNvSpPr txBox="1"/>
          <p:nvPr/>
        </p:nvSpPr>
        <p:spPr>
          <a:xfrm>
            <a:off x="52666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治疗力度</a:t>
            </a:r>
            <a:endParaRPr/>
          </a:p>
        </p:txBody>
      </p:sp>
      <p:cxnSp>
        <p:nvCxnSpPr>
          <p:cNvPr id="7028" name="Google Shape;7028;p125"/>
          <p:cNvCxnSpPr/>
          <p:nvPr/>
        </p:nvCxnSpPr>
        <p:spPr>
          <a:xfrm flipH="1" rot="10800000">
            <a:off x="51335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7029" name="Google Shape;7029;p125"/>
          <p:cNvSpPr txBox="1"/>
          <p:nvPr/>
        </p:nvSpPr>
        <p:spPr>
          <a:xfrm>
            <a:off x="52666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治疗方案</a:t>
            </a:r>
            <a:endParaRPr/>
          </a:p>
        </p:txBody>
      </p:sp>
      <p:sp>
        <p:nvSpPr>
          <p:cNvPr id="7030" name="Google Shape;7030;p125"/>
          <p:cNvSpPr/>
          <p:nvPr/>
        </p:nvSpPr>
        <p:spPr>
          <a:xfrm>
            <a:off x="6441638"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疼痛治疗仪</a:t>
            </a:r>
            <a:endParaRPr b="1" sz="2200"/>
          </a:p>
        </p:txBody>
      </p:sp>
      <p:cxnSp>
        <p:nvCxnSpPr>
          <p:cNvPr id="7031" name="Google Shape;7031;p125"/>
          <p:cNvCxnSpPr/>
          <p:nvPr/>
        </p:nvCxnSpPr>
        <p:spPr>
          <a:xfrm flipH="1">
            <a:off x="4523938" y="2516400"/>
            <a:ext cx="7500" cy="528300"/>
          </a:xfrm>
          <a:prstGeom prst="straightConnector1">
            <a:avLst/>
          </a:prstGeom>
          <a:noFill/>
          <a:ln cap="flat" cmpd="sng" w="9525">
            <a:solidFill>
              <a:schemeClr val="dk2"/>
            </a:solidFill>
            <a:prstDash val="solid"/>
            <a:round/>
            <a:headEnd len="med" w="med" type="none"/>
            <a:tailEnd len="med" w="med" type="triangle"/>
          </a:ln>
        </p:spPr>
      </p:cxnSp>
      <p:sp>
        <p:nvSpPr>
          <p:cNvPr id="7032" name="Google Shape;7032;p125"/>
          <p:cNvSpPr/>
          <p:nvPr/>
        </p:nvSpPr>
        <p:spPr>
          <a:xfrm>
            <a:off x="3640863" y="3140800"/>
            <a:ext cx="1719300" cy="106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使用者的治疗时长、治疗方案、治疗反馈记录</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cxnSp>
        <p:nvCxnSpPr>
          <p:cNvPr id="415" name="Google Shape;415;p24"/>
          <p:cNvCxnSpPr>
            <a:stCxn id="416" idx="0"/>
            <a:endCxn id="417"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416" name="Google Shape;416;p24"/>
          <p:cNvSpPr/>
          <p:nvPr/>
        </p:nvSpPr>
        <p:spPr>
          <a:xfrm>
            <a:off x="2005450" y="311017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 name="Google Shape;418;p24"/>
          <p:cNvCxnSpPr>
            <a:stCxn id="419" idx="0"/>
            <a:endCxn id="420"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419" name="Google Shape;419;p24"/>
          <p:cNvSpPr/>
          <p:nvPr/>
        </p:nvSpPr>
        <p:spPr>
          <a:xfrm>
            <a:off x="248295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 name="Google Shape;421;p24"/>
          <p:cNvCxnSpPr>
            <a:stCxn id="422" idx="0"/>
            <a:endCxn id="423"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422" name="Google Shape;422;p24"/>
          <p:cNvSpPr/>
          <p:nvPr/>
        </p:nvSpPr>
        <p:spPr>
          <a:xfrm>
            <a:off x="296120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24"/>
          <p:cNvCxnSpPr>
            <a:stCxn id="425" idx="0"/>
            <a:endCxn id="426"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425" name="Google Shape;425;p24"/>
          <p:cNvSpPr/>
          <p:nvPr/>
        </p:nvSpPr>
        <p:spPr>
          <a:xfrm>
            <a:off x="3436475" y="3110303"/>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24"/>
          <p:cNvCxnSpPr>
            <a:stCxn id="428" idx="0"/>
            <a:endCxn id="429" idx="2"/>
          </p:cNvCxnSpPr>
          <p:nvPr/>
        </p:nvCxnSpPr>
        <p:spPr>
          <a:xfrm rot="10800000">
            <a:off x="4045400" y="2756129"/>
            <a:ext cx="6600" cy="354300"/>
          </a:xfrm>
          <a:prstGeom prst="straightConnector1">
            <a:avLst/>
          </a:prstGeom>
          <a:noFill/>
          <a:ln cap="flat" cmpd="sng" w="19050">
            <a:solidFill>
              <a:srgbClr val="000000"/>
            </a:solidFill>
            <a:prstDash val="solid"/>
            <a:round/>
            <a:headEnd len="med" w="med" type="none"/>
            <a:tailEnd len="med" w="med" type="triangle"/>
          </a:ln>
        </p:spPr>
      </p:cxnSp>
      <p:sp>
        <p:nvSpPr>
          <p:cNvPr id="428" name="Google Shape;428;p24"/>
          <p:cNvSpPr/>
          <p:nvPr/>
        </p:nvSpPr>
        <p:spPr>
          <a:xfrm>
            <a:off x="392060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24"/>
          <p:cNvCxnSpPr>
            <a:stCxn id="431" idx="0"/>
            <a:endCxn id="432"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431" name="Google Shape;431;p24"/>
          <p:cNvSpPr/>
          <p:nvPr/>
        </p:nvSpPr>
        <p:spPr>
          <a:xfrm>
            <a:off x="43857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 name="Google Shape;433;p24"/>
          <p:cNvCxnSpPr>
            <a:stCxn id="434" idx="0"/>
            <a:endCxn id="435"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434" name="Google Shape;434;p24"/>
          <p:cNvSpPr/>
          <p:nvPr/>
        </p:nvSpPr>
        <p:spPr>
          <a:xfrm>
            <a:off x="48610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7" name="Google Shape;437;p24"/>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8" name="Google Shape;438;p24"/>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9" name="Google Shape;439;p24"/>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0" name="Google Shape;440;p24"/>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1" name="Google Shape;441;p24"/>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2" name="Google Shape;442;p24"/>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3" name="Google Shape;443;p24"/>
          <p:cNvSpPr/>
          <p:nvPr/>
        </p:nvSpPr>
        <p:spPr>
          <a:xfrm>
            <a:off x="2006500" y="1963375"/>
            <a:ext cx="4542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444" name="Google Shape;444;p24"/>
          <p:cNvSpPr/>
          <p:nvPr/>
        </p:nvSpPr>
        <p:spPr>
          <a:xfrm>
            <a:off x="2005450" y="1499000"/>
            <a:ext cx="4542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445" name="Google Shape;445;p24"/>
          <p:cNvCxnSpPr>
            <a:stCxn id="446" idx="0"/>
            <a:endCxn id="447"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446" name="Google Shape;446;p24"/>
          <p:cNvSpPr/>
          <p:nvPr/>
        </p:nvSpPr>
        <p:spPr>
          <a:xfrm>
            <a:off x="533465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24"/>
          <p:cNvCxnSpPr>
            <a:stCxn id="449" idx="0"/>
            <a:endCxn id="450"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449" name="Google Shape;449;p24"/>
          <p:cNvSpPr/>
          <p:nvPr/>
        </p:nvSpPr>
        <p:spPr>
          <a:xfrm>
            <a:off x="58102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 name="Google Shape;451;p24"/>
          <p:cNvCxnSpPr>
            <a:stCxn id="452" idx="0"/>
            <a:endCxn id="453"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452" name="Google Shape;452;p24"/>
          <p:cNvSpPr/>
          <p:nvPr/>
        </p:nvSpPr>
        <p:spPr>
          <a:xfrm>
            <a:off x="62855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5" name="Google Shape;455;p24"/>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6" name="Google Shape;456;p24"/>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7" name="Google Shape;457;p24"/>
          <p:cNvSpPr/>
          <p:nvPr/>
        </p:nvSpPr>
        <p:spPr>
          <a:xfrm>
            <a:off x="2004925" y="2437275"/>
            <a:ext cx="45426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25"/>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463" name="Google Shape;463;p25"/>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464" name="Google Shape;464;p25"/>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465" name="Google Shape;465;p25"/>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466" name="Google Shape;466;p25"/>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a:t>
            </a:r>
            <a:r>
              <a:rPr lang="en" sz="1100"/>
              <a:t>) </a:t>
            </a:r>
            <a:r>
              <a:rPr lang="en" sz="1100">
                <a:solidFill>
                  <a:schemeClr val="dk1"/>
                </a:solidFill>
              </a:rPr>
              <a:t>Mixed LSTM / 1D Conv</a:t>
            </a:r>
            <a:endParaRPr sz="1100"/>
          </a:p>
        </p:txBody>
      </p:sp>
      <p:sp>
        <p:nvSpPr>
          <p:cNvPr id="467" name="Google Shape;467;p25"/>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a:t>
            </a:r>
            <a:r>
              <a:rPr lang="en" sz="1100"/>
              <a:t>) Mixed Att-BiLSTM / 1D Conv</a:t>
            </a:r>
            <a:endParaRPr sz="1100"/>
          </a:p>
        </p:txBody>
      </p:sp>
      <p:pic>
        <p:nvPicPr>
          <p:cNvPr id="468" name="Google Shape;468;p25"/>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469" name="Google Shape;469;p25"/>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Mixed BiLSTM / 1D Conv</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26"/>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475" name="Google Shape;475;p26"/>
          <p:cNvPicPr preferRelativeResize="0"/>
          <p:nvPr/>
        </p:nvPicPr>
        <p:blipFill>
          <a:blip r:embed="rId4">
            <a:alphaModFix/>
          </a:blip>
          <a:stretch>
            <a:fillRect/>
          </a:stretch>
        </p:blipFill>
        <p:spPr>
          <a:xfrm>
            <a:off x="4438700" y="302700"/>
            <a:ext cx="3677400" cy="1942158"/>
          </a:xfrm>
          <a:prstGeom prst="rect">
            <a:avLst/>
          </a:prstGeom>
          <a:noFill/>
          <a:ln>
            <a:noFill/>
          </a:ln>
        </p:spPr>
      </p:pic>
      <p:sp>
        <p:nvSpPr>
          <p:cNvPr id="476" name="Google Shape;476;p26"/>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477" name="Google Shape;477;p26"/>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 Conv</a:t>
            </a:r>
            <a:endParaRPr sz="1100"/>
          </a:p>
        </p:txBody>
      </p:sp>
      <p:sp>
        <p:nvSpPr>
          <p:cNvPr id="478" name="Google Shape;478;p26"/>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pic>
        <p:nvPicPr>
          <p:cNvPr id="479" name="Google Shape;479;p26"/>
          <p:cNvPicPr preferRelativeResize="0"/>
          <p:nvPr/>
        </p:nvPicPr>
        <p:blipFill>
          <a:blip r:embed="rId5">
            <a:alphaModFix/>
          </a:blip>
          <a:stretch>
            <a:fillRect/>
          </a:stretch>
        </p:blipFill>
        <p:spPr>
          <a:xfrm>
            <a:off x="4513075" y="2723100"/>
            <a:ext cx="3061083" cy="2168400"/>
          </a:xfrm>
          <a:prstGeom prst="rect">
            <a:avLst/>
          </a:prstGeom>
          <a:noFill/>
          <a:ln>
            <a:noFill/>
          </a:ln>
        </p:spPr>
      </p:pic>
      <p:pic>
        <p:nvPicPr>
          <p:cNvPr id="480" name="Google Shape;480;p26"/>
          <p:cNvPicPr preferRelativeResize="0"/>
          <p:nvPr/>
        </p:nvPicPr>
        <p:blipFill>
          <a:blip r:embed="rId6">
            <a:alphaModFix/>
          </a:blip>
          <a:stretch>
            <a:fillRect/>
          </a:stretch>
        </p:blipFill>
        <p:spPr>
          <a:xfrm>
            <a:off x="571525" y="2647350"/>
            <a:ext cx="3212905" cy="2168400"/>
          </a:xfrm>
          <a:prstGeom prst="rect">
            <a:avLst/>
          </a:prstGeom>
          <a:noFill/>
          <a:ln>
            <a:noFill/>
          </a:ln>
        </p:spPr>
      </p:pic>
      <p:sp>
        <p:nvSpPr>
          <p:cNvPr id="481" name="Google Shape;481;p26"/>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27"/>
          <p:cNvPicPr preferRelativeResize="0"/>
          <p:nvPr/>
        </p:nvPicPr>
        <p:blipFill>
          <a:blip r:embed="rId3">
            <a:alphaModFix/>
          </a:blip>
          <a:stretch>
            <a:fillRect/>
          </a:stretch>
        </p:blipFill>
        <p:spPr>
          <a:xfrm>
            <a:off x="2667000" y="1600200"/>
            <a:ext cx="4114801" cy="838200"/>
          </a:xfrm>
          <a:prstGeom prst="rect">
            <a:avLst/>
          </a:prstGeom>
          <a:noFill/>
          <a:ln>
            <a:noFill/>
          </a:ln>
        </p:spPr>
      </p:pic>
      <p:pic>
        <p:nvPicPr>
          <p:cNvPr id="487" name="Google Shape;487;p27"/>
          <p:cNvPicPr preferRelativeResize="0"/>
          <p:nvPr/>
        </p:nvPicPr>
        <p:blipFill>
          <a:blip r:embed="rId4">
            <a:alphaModFix/>
          </a:blip>
          <a:stretch>
            <a:fillRect/>
          </a:stretch>
        </p:blipFill>
        <p:spPr>
          <a:xfrm>
            <a:off x="2667000" y="609600"/>
            <a:ext cx="4114800" cy="838200"/>
          </a:xfrm>
          <a:prstGeom prst="rect">
            <a:avLst/>
          </a:prstGeom>
          <a:noFill/>
          <a:ln>
            <a:noFill/>
          </a:ln>
        </p:spPr>
      </p:pic>
      <p:pic>
        <p:nvPicPr>
          <p:cNvPr id="488" name="Google Shape;488;p27"/>
          <p:cNvPicPr preferRelativeResize="0"/>
          <p:nvPr/>
        </p:nvPicPr>
        <p:blipFill>
          <a:blip r:embed="rId5">
            <a:alphaModFix/>
          </a:blip>
          <a:stretch>
            <a:fillRect/>
          </a:stretch>
        </p:blipFill>
        <p:spPr>
          <a:xfrm>
            <a:off x="2667000" y="2590800"/>
            <a:ext cx="4114800" cy="838200"/>
          </a:xfrm>
          <a:prstGeom prst="rect">
            <a:avLst/>
          </a:prstGeom>
          <a:noFill/>
          <a:ln>
            <a:noFill/>
          </a:ln>
        </p:spPr>
      </p:pic>
      <p:sp>
        <p:nvSpPr>
          <p:cNvPr id="489" name="Google Shape;489;p27"/>
          <p:cNvSpPr txBox="1"/>
          <p:nvPr/>
        </p:nvSpPr>
        <p:spPr>
          <a:xfrm>
            <a:off x="1905000" y="8382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1</a:t>
            </a:r>
            <a:r>
              <a:rPr lang="en"/>
              <a:t> </a:t>
            </a:r>
            <a:endParaRPr/>
          </a:p>
        </p:txBody>
      </p:sp>
      <p:sp>
        <p:nvSpPr>
          <p:cNvPr id="490" name="Google Shape;490;p27"/>
          <p:cNvSpPr txBox="1"/>
          <p:nvPr/>
        </p:nvSpPr>
        <p:spPr>
          <a:xfrm rot="-1315456">
            <a:off x="2237622" y="7156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91" name="Google Shape;491;p27"/>
          <p:cNvSpPr txBox="1"/>
          <p:nvPr/>
        </p:nvSpPr>
        <p:spPr>
          <a:xfrm rot="-1316115">
            <a:off x="2240346" y="11210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92" name="Google Shape;492;p27"/>
          <p:cNvSpPr txBox="1"/>
          <p:nvPr/>
        </p:nvSpPr>
        <p:spPr>
          <a:xfrm>
            <a:off x="1905000" y="18120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2</a:t>
            </a:r>
            <a:r>
              <a:rPr lang="en"/>
              <a:t> </a:t>
            </a:r>
            <a:endParaRPr/>
          </a:p>
        </p:txBody>
      </p:sp>
      <p:sp>
        <p:nvSpPr>
          <p:cNvPr id="493" name="Google Shape;493;p27"/>
          <p:cNvSpPr txBox="1"/>
          <p:nvPr/>
        </p:nvSpPr>
        <p:spPr>
          <a:xfrm rot="-1315456">
            <a:off x="2237622" y="16894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94" name="Google Shape;494;p27"/>
          <p:cNvSpPr txBox="1"/>
          <p:nvPr/>
        </p:nvSpPr>
        <p:spPr>
          <a:xfrm rot="-1316115">
            <a:off x="2240346" y="20948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95" name="Google Shape;495;p27"/>
          <p:cNvSpPr txBox="1"/>
          <p:nvPr/>
        </p:nvSpPr>
        <p:spPr>
          <a:xfrm>
            <a:off x="1905000" y="28194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3</a:t>
            </a:r>
            <a:r>
              <a:rPr lang="en"/>
              <a:t> </a:t>
            </a:r>
            <a:endParaRPr/>
          </a:p>
        </p:txBody>
      </p:sp>
      <p:sp>
        <p:nvSpPr>
          <p:cNvPr id="496" name="Google Shape;496;p27"/>
          <p:cNvSpPr txBox="1"/>
          <p:nvPr/>
        </p:nvSpPr>
        <p:spPr>
          <a:xfrm rot="-1315456">
            <a:off x="2237622" y="26968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97" name="Google Shape;497;p27"/>
          <p:cNvSpPr txBox="1"/>
          <p:nvPr/>
        </p:nvSpPr>
        <p:spPr>
          <a:xfrm rot="-1316115">
            <a:off x="2240346" y="31022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98" name="Google Shape;498;p27"/>
          <p:cNvSpPr txBox="1"/>
          <p:nvPr/>
        </p:nvSpPr>
        <p:spPr>
          <a:xfrm>
            <a:off x="1905000" y="38100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4</a:t>
            </a:r>
            <a:r>
              <a:rPr lang="en"/>
              <a:t> </a:t>
            </a:r>
            <a:endParaRPr/>
          </a:p>
        </p:txBody>
      </p:sp>
      <p:sp>
        <p:nvSpPr>
          <p:cNvPr id="499" name="Google Shape;499;p27"/>
          <p:cNvSpPr txBox="1"/>
          <p:nvPr/>
        </p:nvSpPr>
        <p:spPr>
          <a:xfrm rot="-1315456">
            <a:off x="2237622" y="36874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00" name="Google Shape;500;p27"/>
          <p:cNvSpPr txBox="1"/>
          <p:nvPr/>
        </p:nvSpPr>
        <p:spPr>
          <a:xfrm rot="-1316115">
            <a:off x="2240346" y="40928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501" name="Google Shape;501;p27"/>
          <p:cNvPicPr preferRelativeResize="0"/>
          <p:nvPr/>
        </p:nvPicPr>
        <p:blipFill>
          <a:blip r:embed="rId6">
            <a:alphaModFix/>
          </a:blip>
          <a:stretch>
            <a:fillRect/>
          </a:stretch>
        </p:blipFill>
        <p:spPr>
          <a:xfrm>
            <a:off x="2667000" y="3572545"/>
            <a:ext cx="4114800" cy="847055"/>
          </a:xfrm>
          <a:prstGeom prst="rect">
            <a:avLst/>
          </a:prstGeom>
          <a:noFill/>
          <a:ln>
            <a:noFill/>
          </a:ln>
        </p:spPr>
      </p:pic>
      <p:sp>
        <p:nvSpPr>
          <p:cNvPr id="502" name="Google Shape;502;p27"/>
          <p:cNvSpPr txBox="1"/>
          <p:nvPr/>
        </p:nvSpPr>
        <p:spPr>
          <a:xfrm>
            <a:off x="26249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03" name="Google Shape;503;p27"/>
          <p:cNvSpPr txBox="1"/>
          <p:nvPr/>
        </p:nvSpPr>
        <p:spPr>
          <a:xfrm>
            <a:off x="302055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04" name="Google Shape;504;p27"/>
          <p:cNvSpPr txBox="1"/>
          <p:nvPr/>
        </p:nvSpPr>
        <p:spPr>
          <a:xfrm>
            <a:off x="344145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05" name="Google Shape;505;p27"/>
          <p:cNvSpPr txBox="1"/>
          <p:nvPr/>
        </p:nvSpPr>
        <p:spPr>
          <a:xfrm>
            <a:off x="3845525"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06" name="Google Shape;506;p27"/>
          <p:cNvSpPr txBox="1"/>
          <p:nvPr/>
        </p:nvSpPr>
        <p:spPr>
          <a:xfrm>
            <a:off x="42580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07" name="Google Shape;507;p27"/>
          <p:cNvSpPr txBox="1"/>
          <p:nvPr/>
        </p:nvSpPr>
        <p:spPr>
          <a:xfrm>
            <a:off x="46705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08" name="Google Shape;508;p27"/>
          <p:cNvSpPr txBox="1"/>
          <p:nvPr/>
        </p:nvSpPr>
        <p:spPr>
          <a:xfrm>
            <a:off x="507455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09" name="Google Shape;509;p27"/>
          <p:cNvSpPr txBox="1"/>
          <p:nvPr/>
        </p:nvSpPr>
        <p:spPr>
          <a:xfrm>
            <a:off x="5495475"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10" name="Google Shape;510;p27"/>
          <p:cNvSpPr txBox="1"/>
          <p:nvPr/>
        </p:nvSpPr>
        <p:spPr>
          <a:xfrm>
            <a:off x="58911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11" name="Google Shape;511;p27"/>
          <p:cNvSpPr txBox="1"/>
          <p:nvPr/>
        </p:nvSpPr>
        <p:spPr>
          <a:xfrm>
            <a:off x="6303575"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28"/>
          <p:cNvPicPr preferRelativeResize="0"/>
          <p:nvPr/>
        </p:nvPicPr>
        <p:blipFill>
          <a:blip r:embed="rId3">
            <a:alphaModFix/>
          </a:blip>
          <a:stretch>
            <a:fillRect/>
          </a:stretch>
        </p:blipFill>
        <p:spPr>
          <a:xfrm>
            <a:off x="2514600" y="1967574"/>
            <a:ext cx="4114801" cy="1109405"/>
          </a:xfrm>
          <a:prstGeom prst="rect">
            <a:avLst/>
          </a:prstGeom>
          <a:noFill/>
          <a:ln>
            <a:noFill/>
          </a:ln>
        </p:spPr>
      </p:pic>
      <p:sp>
        <p:nvSpPr>
          <p:cNvPr id="517" name="Google Shape;517;p28"/>
          <p:cNvSpPr txBox="1"/>
          <p:nvPr/>
        </p:nvSpPr>
        <p:spPr>
          <a:xfrm>
            <a:off x="24707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18" name="Google Shape;518;p28"/>
          <p:cNvSpPr txBox="1"/>
          <p:nvPr/>
        </p:nvSpPr>
        <p:spPr>
          <a:xfrm>
            <a:off x="28664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19" name="Google Shape;519;p28"/>
          <p:cNvSpPr txBox="1"/>
          <p:nvPr/>
        </p:nvSpPr>
        <p:spPr>
          <a:xfrm>
            <a:off x="32873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20" name="Google Shape;520;p28"/>
          <p:cNvSpPr txBox="1"/>
          <p:nvPr/>
        </p:nvSpPr>
        <p:spPr>
          <a:xfrm>
            <a:off x="369138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21" name="Google Shape;521;p28"/>
          <p:cNvSpPr txBox="1"/>
          <p:nvPr/>
        </p:nvSpPr>
        <p:spPr>
          <a:xfrm>
            <a:off x="41038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22" name="Google Shape;522;p28"/>
          <p:cNvSpPr txBox="1"/>
          <p:nvPr/>
        </p:nvSpPr>
        <p:spPr>
          <a:xfrm>
            <a:off x="45163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23" name="Google Shape;523;p28"/>
          <p:cNvSpPr txBox="1"/>
          <p:nvPr/>
        </p:nvSpPr>
        <p:spPr>
          <a:xfrm>
            <a:off x="49204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24" name="Google Shape;524;p28"/>
          <p:cNvSpPr txBox="1"/>
          <p:nvPr/>
        </p:nvSpPr>
        <p:spPr>
          <a:xfrm>
            <a:off x="534133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25" name="Google Shape;525;p28"/>
          <p:cNvSpPr txBox="1"/>
          <p:nvPr/>
        </p:nvSpPr>
        <p:spPr>
          <a:xfrm>
            <a:off x="57369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26" name="Google Shape;526;p28"/>
          <p:cNvSpPr txBox="1"/>
          <p:nvPr/>
        </p:nvSpPr>
        <p:spPr>
          <a:xfrm>
            <a:off x="614943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527" name="Google Shape;527;p28"/>
          <p:cNvSpPr txBox="1"/>
          <p:nvPr/>
        </p:nvSpPr>
        <p:spPr>
          <a:xfrm>
            <a:off x="2200750" y="2164050"/>
            <a:ext cx="364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S7</a:t>
            </a:r>
            <a:endParaRPr b="1" sz="1000"/>
          </a:p>
        </p:txBody>
      </p:sp>
      <p:sp>
        <p:nvSpPr>
          <p:cNvPr id="528" name="Google Shape;528;p28"/>
          <p:cNvSpPr txBox="1"/>
          <p:nvPr/>
        </p:nvSpPr>
        <p:spPr>
          <a:xfrm>
            <a:off x="2200750" y="2571750"/>
            <a:ext cx="364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S8</a:t>
            </a:r>
            <a:endParaRPr b="1"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29"/>
          <p:cNvPicPr preferRelativeResize="0"/>
          <p:nvPr/>
        </p:nvPicPr>
        <p:blipFill>
          <a:blip r:embed="rId3">
            <a:alphaModFix/>
          </a:blip>
          <a:stretch>
            <a:fillRect/>
          </a:stretch>
        </p:blipFill>
        <p:spPr>
          <a:xfrm>
            <a:off x="0" y="152400"/>
            <a:ext cx="9144001" cy="48342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0"/>
          <p:cNvSpPr/>
          <p:nvPr/>
        </p:nvSpPr>
        <p:spPr>
          <a:xfrm>
            <a:off x="1664625"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39" name="Google Shape;539;p30"/>
          <p:cNvSpPr/>
          <p:nvPr/>
        </p:nvSpPr>
        <p:spPr>
          <a:xfrm>
            <a:off x="214207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40" name="Google Shape;540;p30"/>
          <p:cNvCxnSpPr>
            <a:stCxn id="538" idx="3"/>
            <a:endCxn id="539" idx="1"/>
          </p:cNvCxnSpPr>
          <p:nvPr/>
        </p:nvCxnSpPr>
        <p:spPr>
          <a:xfrm>
            <a:off x="1927425" y="24128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541" name="Google Shape;541;p30"/>
          <p:cNvSpPr/>
          <p:nvPr/>
        </p:nvSpPr>
        <p:spPr>
          <a:xfrm>
            <a:off x="2619530"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42" name="Google Shape;542;p30"/>
          <p:cNvSpPr/>
          <p:nvPr/>
        </p:nvSpPr>
        <p:spPr>
          <a:xfrm>
            <a:off x="309955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43" name="Google Shape;543;p30"/>
          <p:cNvCxnSpPr>
            <a:stCxn id="541" idx="3"/>
            <a:endCxn id="542" idx="1"/>
          </p:cNvCxnSpPr>
          <p:nvPr/>
        </p:nvCxnSpPr>
        <p:spPr>
          <a:xfrm>
            <a:off x="2882330" y="24128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544" name="Google Shape;544;p30"/>
          <p:cNvCxnSpPr>
            <a:stCxn id="539" idx="3"/>
            <a:endCxn id="541" idx="1"/>
          </p:cNvCxnSpPr>
          <p:nvPr/>
        </p:nvCxnSpPr>
        <p:spPr>
          <a:xfrm>
            <a:off x="2404876" y="24128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545" name="Google Shape;545;p30"/>
          <p:cNvSpPr/>
          <p:nvPr/>
        </p:nvSpPr>
        <p:spPr>
          <a:xfrm>
            <a:off x="3573895"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46" name="Google Shape;546;p30"/>
          <p:cNvCxnSpPr>
            <a:stCxn id="542" idx="3"/>
            <a:endCxn id="545" idx="1"/>
          </p:cNvCxnSpPr>
          <p:nvPr/>
        </p:nvCxnSpPr>
        <p:spPr>
          <a:xfrm>
            <a:off x="3362356" y="24128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547" name="Google Shape;547;p30"/>
          <p:cNvSpPr/>
          <p:nvPr/>
        </p:nvSpPr>
        <p:spPr>
          <a:xfrm>
            <a:off x="4048224"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48" name="Google Shape;548;p30"/>
          <p:cNvSpPr/>
          <p:nvPr/>
        </p:nvSpPr>
        <p:spPr>
          <a:xfrm>
            <a:off x="4522538"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49" name="Google Shape;549;p30"/>
          <p:cNvCxnSpPr>
            <a:stCxn id="547" idx="3"/>
            <a:endCxn id="548" idx="1"/>
          </p:cNvCxnSpPr>
          <p:nvPr/>
        </p:nvCxnSpPr>
        <p:spPr>
          <a:xfrm>
            <a:off x="4311024"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550" name="Google Shape;550;p30"/>
          <p:cNvCxnSpPr>
            <a:stCxn id="545" idx="3"/>
            <a:endCxn id="547" idx="1"/>
          </p:cNvCxnSpPr>
          <p:nvPr/>
        </p:nvCxnSpPr>
        <p:spPr>
          <a:xfrm>
            <a:off x="3836695"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551" name="Google Shape;551;p30"/>
          <p:cNvCxnSpPr/>
          <p:nvPr/>
        </p:nvCxnSpPr>
        <p:spPr>
          <a:xfrm rot="10800000">
            <a:off x="60767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52" name="Google Shape;552;p30"/>
          <p:cNvCxnSpPr>
            <a:stCxn id="553" idx="0"/>
            <a:endCxn id="538" idx="2"/>
          </p:cNvCxnSpPr>
          <p:nvPr/>
        </p:nvCxnSpPr>
        <p:spPr>
          <a:xfrm rot="10800000">
            <a:off x="1796013" y="26457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553" name="Google Shape;553;p30"/>
          <p:cNvSpPr/>
          <p:nvPr/>
        </p:nvSpPr>
        <p:spPr>
          <a:xfrm>
            <a:off x="1664613"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 name="Google Shape;554;p30"/>
          <p:cNvCxnSpPr>
            <a:stCxn id="555" idx="0"/>
            <a:endCxn id="539" idx="2"/>
          </p:cNvCxnSpPr>
          <p:nvPr/>
        </p:nvCxnSpPr>
        <p:spPr>
          <a:xfrm rot="10800000">
            <a:off x="2273338" y="26458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555" name="Google Shape;555;p30"/>
          <p:cNvSpPr/>
          <p:nvPr/>
        </p:nvSpPr>
        <p:spPr>
          <a:xfrm>
            <a:off x="21428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 name="Google Shape;556;p30"/>
          <p:cNvCxnSpPr>
            <a:stCxn id="557" idx="0"/>
            <a:endCxn id="541" idx="2"/>
          </p:cNvCxnSpPr>
          <p:nvPr/>
        </p:nvCxnSpPr>
        <p:spPr>
          <a:xfrm rot="10800000">
            <a:off x="2750875" y="26458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557" name="Google Shape;557;p30"/>
          <p:cNvSpPr/>
          <p:nvPr/>
        </p:nvSpPr>
        <p:spPr>
          <a:xfrm>
            <a:off x="261977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 name="Google Shape;558;p30"/>
          <p:cNvCxnSpPr>
            <a:stCxn id="559" idx="0"/>
            <a:endCxn id="542" idx="2"/>
          </p:cNvCxnSpPr>
          <p:nvPr/>
        </p:nvCxnSpPr>
        <p:spPr>
          <a:xfrm rot="10800000">
            <a:off x="3231038" y="26458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559" name="Google Shape;559;p30"/>
          <p:cNvSpPr/>
          <p:nvPr/>
        </p:nvSpPr>
        <p:spPr>
          <a:xfrm>
            <a:off x="31011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 name="Google Shape;560;p30"/>
          <p:cNvCxnSpPr>
            <a:stCxn id="561" idx="0"/>
            <a:endCxn id="545" idx="2"/>
          </p:cNvCxnSpPr>
          <p:nvPr/>
        </p:nvCxnSpPr>
        <p:spPr>
          <a:xfrm flipH="1" rot="10800000">
            <a:off x="3702463" y="26458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561" name="Google Shape;561;p30"/>
          <p:cNvSpPr/>
          <p:nvPr/>
        </p:nvSpPr>
        <p:spPr>
          <a:xfrm>
            <a:off x="3571063"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 name="Google Shape;562;p30"/>
          <p:cNvCxnSpPr>
            <a:stCxn id="563" idx="0"/>
            <a:endCxn id="547" idx="2"/>
          </p:cNvCxnSpPr>
          <p:nvPr/>
        </p:nvCxnSpPr>
        <p:spPr>
          <a:xfrm rot="10800000">
            <a:off x="4179725" y="26458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563" name="Google Shape;563;p30"/>
          <p:cNvSpPr/>
          <p:nvPr/>
        </p:nvSpPr>
        <p:spPr>
          <a:xfrm>
            <a:off x="405132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 name="Google Shape;564;p30"/>
          <p:cNvCxnSpPr>
            <a:stCxn id="565" idx="0"/>
            <a:endCxn id="548" idx="2"/>
          </p:cNvCxnSpPr>
          <p:nvPr/>
        </p:nvCxnSpPr>
        <p:spPr>
          <a:xfrm rot="10800000">
            <a:off x="4654075" y="26457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565" name="Google Shape;565;p30"/>
          <p:cNvSpPr/>
          <p:nvPr/>
        </p:nvSpPr>
        <p:spPr>
          <a:xfrm>
            <a:off x="4525675"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txBox="1"/>
          <p:nvPr/>
        </p:nvSpPr>
        <p:spPr>
          <a:xfrm>
            <a:off x="20366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7" name="Google Shape;567;p30"/>
          <p:cNvSpPr txBox="1"/>
          <p:nvPr/>
        </p:nvSpPr>
        <p:spPr>
          <a:xfrm>
            <a:off x="15586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8" name="Google Shape;568;p30"/>
          <p:cNvSpPr txBox="1"/>
          <p:nvPr/>
        </p:nvSpPr>
        <p:spPr>
          <a:xfrm>
            <a:off x="29892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9" name="Google Shape;569;p30"/>
          <p:cNvSpPr txBox="1"/>
          <p:nvPr/>
        </p:nvSpPr>
        <p:spPr>
          <a:xfrm>
            <a:off x="25157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70" name="Google Shape;570;p30"/>
          <p:cNvSpPr txBox="1"/>
          <p:nvPr/>
        </p:nvSpPr>
        <p:spPr>
          <a:xfrm>
            <a:off x="34700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71" name="Google Shape;571;p30"/>
          <p:cNvSpPr txBox="1"/>
          <p:nvPr/>
        </p:nvSpPr>
        <p:spPr>
          <a:xfrm>
            <a:off x="39421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72" name="Google Shape;572;p30"/>
          <p:cNvSpPr txBox="1"/>
          <p:nvPr/>
        </p:nvSpPr>
        <p:spPr>
          <a:xfrm>
            <a:off x="4417250" y="35411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73" name="Google Shape;573;p30"/>
          <p:cNvSpPr/>
          <p:nvPr/>
        </p:nvSpPr>
        <p:spPr>
          <a:xfrm>
            <a:off x="1665663" y="903375"/>
            <a:ext cx="5919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574" name="Google Shape;574;p30"/>
          <p:cNvSpPr/>
          <p:nvPr/>
        </p:nvSpPr>
        <p:spPr>
          <a:xfrm>
            <a:off x="1664613" y="439000"/>
            <a:ext cx="5919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575" name="Google Shape;575;p30"/>
          <p:cNvSpPr/>
          <p:nvPr/>
        </p:nvSpPr>
        <p:spPr>
          <a:xfrm>
            <a:off x="4996870"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76" name="Google Shape;576;p30"/>
          <p:cNvCxnSpPr>
            <a:endCxn id="575" idx="1"/>
          </p:cNvCxnSpPr>
          <p:nvPr/>
        </p:nvCxnSpPr>
        <p:spPr>
          <a:xfrm>
            <a:off x="4785370" y="24128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577" name="Google Shape;577;p30"/>
          <p:cNvSpPr/>
          <p:nvPr/>
        </p:nvSpPr>
        <p:spPr>
          <a:xfrm>
            <a:off x="5471199"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78" name="Google Shape;578;p30"/>
          <p:cNvSpPr/>
          <p:nvPr/>
        </p:nvSpPr>
        <p:spPr>
          <a:xfrm>
            <a:off x="5945513" y="217983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79" name="Google Shape;579;p30"/>
          <p:cNvCxnSpPr>
            <a:stCxn id="577" idx="3"/>
            <a:endCxn id="578" idx="1"/>
          </p:cNvCxnSpPr>
          <p:nvPr/>
        </p:nvCxnSpPr>
        <p:spPr>
          <a:xfrm>
            <a:off x="5733999"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580" name="Google Shape;580;p30"/>
          <p:cNvCxnSpPr>
            <a:stCxn id="575" idx="3"/>
            <a:endCxn id="577" idx="1"/>
          </p:cNvCxnSpPr>
          <p:nvPr/>
        </p:nvCxnSpPr>
        <p:spPr>
          <a:xfrm>
            <a:off x="5259670"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581" name="Google Shape;581;p30"/>
          <p:cNvCxnSpPr>
            <a:stCxn id="582" idx="0"/>
            <a:endCxn id="575" idx="2"/>
          </p:cNvCxnSpPr>
          <p:nvPr/>
        </p:nvCxnSpPr>
        <p:spPr>
          <a:xfrm flipH="1" rot="10800000">
            <a:off x="5126950" y="26457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582" name="Google Shape;582;p30"/>
          <p:cNvSpPr/>
          <p:nvPr/>
        </p:nvSpPr>
        <p:spPr>
          <a:xfrm>
            <a:off x="4995550"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 name="Google Shape;583;p30"/>
          <p:cNvCxnSpPr>
            <a:stCxn id="584" idx="0"/>
            <a:endCxn id="577" idx="2"/>
          </p:cNvCxnSpPr>
          <p:nvPr/>
        </p:nvCxnSpPr>
        <p:spPr>
          <a:xfrm rot="10800000">
            <a:off x="5602713" y="26457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584" name="Google Shape;584;p30"/>
          <p:cNvSpPr/>
          <p:nvPr/>
        </p:nvSpPr>
        <p:spPr>
          <a:xfrm>
            <a:off x="5475813"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30"/>
          <p:cNvCxnSpPr>
            <a:stCxn id="586" idx="0"/>
            <a:endCxn id="578" idx="2"/>
          </p:cNvCxnSpPr>
          <p:nvPr/>
        </p:nvCxnSpPr>
        <p:spPr>
          <a:xfrm flipH="1" rot="10800000">
            <a:off x="6075650" y="26455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586" name="Google Shape;586;p30"/>
          <p:cNvSpPr/>
          <p:nvPr/>
        </p:nvSpPr>
        <p:spPr>
          <a:xfrm>
            <a:off x="5944250" y="34288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txBox="1"/>
          <p:nvPr/>
        </p:nvSpPr>
        <p:spPr>
          <a:xfrm>
            <a:off x="48945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8" name="Google Shape;588;p30"/>
          <p:cNvSpPr txBox="1"/>
          <p:nvPr/>
        </p:nvSpPr>
        <p:spPr>
          <a:xfrm>
            <a:off x="53637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9" name="Google Shape;589;p30"/>
          <p:cNvSpPr txBox="1"/>
          <p:nvPr/>
        </p:nvSpPr>
        <p:spPr>
          <a:xfrm>
            <a:off x="584468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90" name="Google Shape;590;p30"/>
          <p:cNvSpPr/>
          <p:nvPr/>
        </p:nvSpPr>
        <p:spPr>
          <a:xfrm>
            <a:off x="6682663" y="22534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591" name="Google Shape;591;p30"/>
          <p:cNvCxnSpPr/>
          <p:nvPr/>
        </p:nvCxnSpPr>
        <p:spPr>
          <a:xfrm flipH="1" rot="10800000">
            <a:off x="1798488" y="25797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592" name="Google Shape;592;p30"/>
          <p:cNvCxnSpPr/>
          <p:nvPr/>
        </p:nvCxnSpPr>
        <p:spPr>
          <a:xfrm flipH="1" rot="10800000">
            <a:off x="2273338" y="25797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593" name="Google Shape;593;p30"/>
          <p:cNvCxnSpPr/>
          <p:nvPr/>
        </p:nvCxnSpPr>
        <p:spPr>
          <a:xfrm flipH="1" rot="10800000">
            <a:off x="2750963" y="25797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594" name="Google Shape;594;p30"/>
          <p:cNvCxnSpPr/>
          <p:nvPr/>
        </p:nvCxnSpPr>
        <p:spPr>
          <a:xfrm flipH="1" rot="10800000">
            <a:off x="3236388" y="25795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595" name="Google Shape;595;p30"/>
          <p:cNvCxnSpPr/>
          <p:nvPr/>
        </p:nvCxnSpPr>
        <p:spPr>
          <a:xfrm flipH="1" rot="10800000">
            <a:off x="3710738" y="25797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596" name="Google Shape;596;p30"/>
          <p:cNvCxnSpPr/>
          <p:nvPr/>
        </p:nvCxnSpPr>
        <p:spPr>
          <a:xfrm flipH="1" rot="10800000">
            <a:off x="4175088" y="25782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597" name="Google Shape;597;p30"/>
          <p:cNvCxnSpPr/>
          <p:nvPr/>
        </p:nvCxnSpPr>
        <p:spPr>
          <a:xfrm flipH="1" rot="10800000">
            <a:off x="4660588" y="25781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598" name="Google Shape;598;p30"/>
          <p:cNvCxnSpPr/>
          <p:nvPr/>
        </p:nvCxnSpPr>
        <p:spPr>
          <a:xfrm flipH="1" rot="10800000">
            <a:off x="5133238" y="25782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599" name="Google Shape;599;p30"/>
          <p:cNvCxnSpPr/>
          <p:nvPr/>
        </p:nvCxnSpPr>
        <p:spPr>
          <a:xfrm flipH="1" rot="10800000">
            <a:off x="5597938" y="25782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600" name="Google Shape;600;p30"/>
          <p:cNvCxnSpPr/>
          <p:nvPr/>
        </p:nvCxnSpPr>
        <p:spPr>
          <a:xfrm flipH="1" rot="10800000">
            <a:off x="6075538" y="25782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601" name="Google Shape;601;p30"/>
          <p:cNvCxnSpPr/>
          <p:nvPr/>
        </p:nvCxnSpPr>
        <p:spPr>
          <a:xfrm rot="10800000">
            <a:off x="7127124" y="1227745"/>
            <a:ext cx="6900" cy="1025700"/>
          </a:xfrm>
          <a:prstGeom prst="straightConnector1">
            <a:avLst/>
          </a:prstGeom>
          <a:noFill/>
          <a:ln cap="flat" cmpd="sng" w="19050">
            <a:solidFill>
              <a:srgbClr val="000000"/>
            </a:solidFill>
            <a:prstDash val="solid"/>
            <a:round/>
            <a:headEnd len="med" w="med" type="none"/>
            <a:tailEnd len="med" w="med" type="triangle"/>
          </a:ln>
        </p:spPr>
      </p:cxnSp>
      <p:sp>
        <p:nvSpPr>
          <p:cNvPr id="602" name="Google Shape;602;p30"/>
          <p:cNvSpPr/>
          <p:nvPr/>
        </p:nvSpPr>
        <p:spPr>
          <a:xfrm>
            <a:off x="1652100" y="154160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603" name="Google Shape;603;p30"/>
          <p:cNvCxnSpPr/>
          <p:nvPr/>
        </p:nvCxnSpPr>
        <p:spPr>
          <a:xfrm rot="10800000">
            <a:off x="5607224" y="18694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04" name="Google Shape;604;p30"/>
          <p:cNvCxnSpPr>
            <a:stCxn id="575" idx="0"/>
          </p:cNvCxnSpPr>
          <p:nvPr/>
        </p:nvCxnSpPr>
        <p:spPr>
          <a:xfrm rot="10800000">
            <a:off x="5126770" y="18580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605" name="Google Shape;605;p30"/>
          <p:cNvCxnSpPr>
            <a:stCxn id="548" idx="0"/>
          </p:cNvCxnSpPr>
          <p:nvPr/>
        </p:nvCxnSpPr>
        <p:spPr>
          <a:xfrm rot="10800000">
            <a:off x="4647638" y="18663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606" name="Google Shape;606;p30"/>
          <p:cNvCxnSpPr/>
          <p:nvPr/>
        </p:nvCxnSpPr>
        <p:spPr>
          <a:xfrm rot="10800000">
            <a:off x="4179624"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07" name="Google Shape;607;p30"/>
          <p:cNvCxnSpPr/>
          <p:nvPr/>
        </p:nvCxnSpPr>
        <p:spPr>
          <a:xfrm rot="10800000">
            <a:off x="32215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08" name="Google Shape;608;p30"/>
          <p:cNvCxnSpPr/>
          <p:nvPr/>
        </p:nvCxnSpPr>
        <p:spPr>
          <a:xfrm rot="10800000">
            <a:off x="3711599"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09" name="Google Shape;609;p30"/>
          <p:cNvCxnSpPr>
            <a:stCxn id="541" idx="0"/>
          </p:cNvCxnSpPr>
          <p:nvPr/>
        </p:nvCxnSpPr>
        <p:spPr>
          <a:xfrm rot="10800000">
            <a:off x="2748230" y="18664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10" name="Google Shape;610;p30"/>
          <p:cNvCxnSpPr/>
          <p:nvPr/>
        </p:nvCxnSpPr>
        <p:spPr>
          <a:xfrm rot="10800000">
            <a:off x="2274855" y="1862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11" name="Google Shape;611;p30"/>
          <p:cNvCxnSpPr/>
          <p:nvPr/>
        </p:nvCxnSpPr>
        <p:spPr>
          <a:xfrm rot="10800000">
            <a:off x="1801480" y="18634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12" name="Google Shape;612;p30"/>
          <p:cNvCxnSpPr/>
          <p:nvPr/>
        </p:nvCxnSpPr>
        <p:spPr>
          <a:xfrm rot="10800000">
            <a:off x="3899638" y="1222270"/>
            <a:ext cx="63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1"/>
          <p:cNvSpPr/>
          <p:nvPr/>
        </p:nvSpPr>
        <p:spPr>
          <a:xfrm>
            <a:off x="1664625"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18" name="Google Shape;618;p31"/>
          <p:cNvSpPr/>
          <p:nvPr/>
        </p:nvSpPr>
        <p:spPr>
          <a:xfrm>
            <a:off x="214207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19" name="Google Shape;619;p31"/>
          <p:cNvCxnSpPr>
            <a:stCxn id="617" idx="3"/>
            <a:endCxn id="618" idx="1"/>
          </p:cNvCxnSpPr>
          <p:nvPr/>
        </p:nvCxnSpPr>
        <p:spPr>
          <a:xfrm>
            <a:off x="1927425" y="24128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620" name="Google Shape;620;p31"/>
          <p:cNvSpPr/>
          <p:nvPr/>
        </p:nvSpPr>
        <p:spPr>
          <a:xfrm>
            <a:off x="2619530"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21" name="Google Shape;621;p31"/>
          <p:cNvSpPr/>
          <p:nvPr/>
        </p:nvSpPr>
        <p:spPr>
          <a:xfrm>
            <a:off x="309955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22" name="Google Shape;622;p31"/>
          <p:cNvCxnSpPr>
            <a:stCxn id="620" idx="3"/>
            <a:endCxn id="621" idx="1"/>
          </p:cNvCxnSpPr>
          <p:nvPr/>
        </p:nvCxnSpPr>
        <p:spPr>
          <a:xfrm>
            <a:off x="2882330" y="24128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623" name="Google Shape;623;p31"/>
          <p:cNvCxnSpPr>
            <a:stCxn id="618" idx="3"/>
            <a:endCxn id="620" idx="1"/>
          </p:cNvCxnSpPr>
          <p:nvPr/>
        </p:nvCxnSpPr>
        <p:spPr>
          <a:xfrm>
            <a:off x="2404876" y="24128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624" name="Google Shape;624;p31"/>
          <p:cNvSpPr/>
          <p:nvPr/>
        </p:nvSpPr>
        <p:spPr>
          <a:xfrm>
            <a:off x="3573895"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25" name="Google Shape;625;p31"/>
          <p:cNvCxnSpPr>
            <a:stCxn id="621" idx="3"/>
            <a:endCxn id="624" idx="1"/>
          </p:cNvCxnSpPr>
          <p:nvPr/>
        </p:nvCxnSpPr>
        <p:spPr>
          <a:xfrm>
            <a:off x="3362356" y="24128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626" name="Google Shape;626;p31"/>
          <p:cNvSpPr/>
          <p:nvPr/>
        </p:nvSpPr>
        <p:spPr>
          <a:xfrm>
            <a:off x="4048224"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27" name="Google Shape;627;p31"/>
          <p:cNvSpPr/>
          <p:nvPr/>
        </p:nvSpPr>
        <p:spPr>
          <a:xfrm>
            <a:off x="4522538"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28" name="Google Shape;628;p31"/>
          <p:cNvCxnSpPr>
            <a:stCxn id="626" idx="3"/>
            <a:endCxn id="627" idx="1"/>
          </p:cNvCxnSpPr>
          <p:nvPr/>
        </p:nvCxnSpPr>
        <p:spPr>
          <a:xfrm>
            <a:off x="4311024"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29" name="Google Shape;629;p31"/>
          <p:cNvCxnSpPr>
            <a:stCxn id="624" idx="3"/>
            <a:endCxn id="626" idx="1"/>
          </p:cNvCxnSpPr>
          <p:nvPr/>
        </p:nvCxnSpPr>
        <p:spPr>
          <a:xfrm>
            <a:off x="3836695"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30" name="Google Shape;630;p31"/>
          <p:cNvCxnSpPr/>
          <p:nvPr/>
        </p:nvCxnSpPr>
        <p:spPr>
          <a:xfrm rot="10800000">
            <a:off x="6076799" y="1860920"/>
            <a:ext cx="0" cy="318900"/>
          </a:xfrm>
          <a:prstGeom prst="straightConnector1">
            <a:avLst/>
          </a:prstGeom>
          <a:noFill/>
          <a:ln cap="flat" cmpd="sng" w="19050">
            <a:solidFill>
              <a:srgbClr val="000000"/>
            </a:solidFill>
            <a:prstDash val="solid"/>
            <a:round/>
            <a:headEnd len="med" w="med" type="none"/>
            <a:tailEnd len="med" w="med" type="triangle"/>
          </a:ln>
        </p:spPr>
      </p:cxnSp>
      <p:sp>
        <p:nvSpPr>
          <p:cNvPr id="631" name="Google Shape;631;p31"/>
          <p:cNvSpPr/>
          <p:nvPr/>
        </p:nvSpPr>
        <p:spPr>
          <a:xfrm>
            <a:off x="1666650" y="2965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a:off x="2146025" y="29655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2622963" y="29655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3104325" y="29655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3574250" y="29655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4054513" y="29655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a:off x="4528863" y="29654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txBox="1"/>
          <p:nvPr/>
        </p:nvSpPr>
        <p:spPr>
          <a:xfrm>
            <a:off x="2039825" y="3077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39" name="Google Shape;639;p31"/>
          <p:cNvSpPr txBox="1"/>
          <p:nvPr/>
        </p:nvSpPr>
        <p:spPr>
          <a:xfrm>
            <a:off x="1560663" y="3077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0" name="Google Shape;640;p31"/>
          <p:cNvSpPr txBox="1"/>
          <p:nvPr/>
        </p:nvSpPr>
        <p:spPr>
          <a:xfrm>
            <a:off x="2992400" y="3077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1" name="Google Shape;641;p31"/>
          <p:cNvSpPr txBox="1"/>
          <p:nvPr/>
        </p:nvSpPr>
        <p:spPr>
          <a:xfrm>
            <a:off x="2518963" y="3077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2" name="Google Shape;642;p31"/>
          <p:cNvSpPr txBox="1"/>
          <p:nvPr/>
        </p:nvSpPr>
        <p:spPr>
          <a:xfrm>
            <a:off x="3473213" y="3077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3" name="Google Shape;643;p31"/>
          <p:cNvSpPr txBox="1"/>
          <p:nvPr/>
        </p:nvSpPr>
        <p:spPr>
          <a:xfrm>
            <a:off x="3945363" y="3077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4" name="Google Shape;644;p31"/>
          <p:cNvSpPr txBox="1"/>
          <p:nvPr/>
        </p:nvSpPr>
        <p:spPr>
          <a:xfrm>
            <a:off x="4420438" y="30775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5" name="Google Shape;645;p31"/>
          <p:cNvSpPr/>
          <p:nvPr/>
        </p:nvSpPr>
        <p:spPr>
          <a:xfrm>
            <a:off x="1665663" y="903375"/>
            <a:ext cx="45828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646" name="Google Shape;646;p31"/>
          <p:cNvSpPr/>
          <p:nvPr/>
        </p:nvSpPr>
        <p:spPr>
          <a:xfrm>
            <a:off x="1664613" y="439000"/>
            <a:ext cx="45837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647" name="Google Shape;647;p31"/>
          <p:cNvSpPr/>
          <p:nvPr/>
        </p:nvSpPr>
        <p:spPr>
          <a:xfrm>
            <a:off x="4996870"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48" name="Google Shape;648;p31"/>
          <p:cNvCxnSpPr>
            <a:endCxn id="647" idx="1"/>
          </p:cNvCxnSpPr>
          <p:nvPr/>
        </p:nvCxnSpPr>
        <p:spPr>
          <a:xfrm>
            <a:off x="4785370" y="24128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649" name="Google Shape;649;p31"/>
          <p:cNvSpPr/>
          <p:nvPr/>
        </p:nvSpPr>
        <p:spPr>
          <a:xfrm>
            <a:off x="5471199"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50" name="Google Shape;650;p31"/>
          <p:cNvSpPr/>
          <p:nvPr/>
        </p:nvSpPr>
        <p:spPr>
          <a:xfrm>
            <a:off x="5945513" y="217983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51" name="Google Shape;651;p31"/>
          <p:cNvCxnSpPr>
            <a:stCxn id="649" idx="3"/>
            <a:endCxn id="650" idx="1"/>
          </p:cNvCxnSpPr>
          <p:nvPr/>
        </p:nvCxnSpPr>
        <p:spPr>
          <a:xfrm>
            <a:off x="5733999"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52" name="Google Shape;652;p31"/>
          <p:cNvCxnSpPr>
            <a:stCxn id="647" idx="3"/>
            <a:endCxn id="649" idx="1"/>
          </p:cNvCxnSpPr>
          <p:nvPr/>
        </p:nvCxnSpPr>
        <p:spPr>
          <a:xfrm>
            <a:off x="5259670" y="24128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653" name="Google Shape;653;p31"/>
          <p:cNvSpPr/>
          <p:nvPr/>
        </p:nvSpPr>
        <p:spPr>
          <a:xfrm>
            <a:off x="4998738" y="29654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5479000" y="29654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5947438" y="29652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txBox="1"/>
          <p:nvPr/>
        </p:nvSpPr>
        <p:spPr>
          <a:xfrm>
            <a:off x="4897725" y="3077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57" name="Google Shape;657;p31"/>
          <p:cNvSpPr txBox="1"/>
          <p:nvPr/>
        </p:nvSpPr>
        <p:spPr>
          <a:xfrm>
            <a:off x="5366900" y="3077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58" name="Google Shape;658;p31"/>
          <p:cNvSpPr txBox="1"/>
          <p:nvPr/>
        </p:nvSpPr>
        <p:spPr>
          <a:xfrm>
            <a:off x="5847875" y="3077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59" name="Google Shape;659;p31"/>
          <p:cNvSpPr/>
          <p:nvPr/>
        </p:nvSpPr>
        <p:spPr>
          <a:xfrm>
            <a:off x="1652100" y="154160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660" name="Google Shape;660;p31"/>
          <p:cNvCxnSpPr>
            <a:stCxn id="647" idx="0"/>
          </p:cNvCxnSpPr>
          <p:nvPr/>
        </p:nvCxnSpPr>
        <p:spPr>
          <a:xfrm rot="10800000">
            <a:off x="5126770" y="18580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661" name="Google Shape;661;p31"/>
          <p:cNvCxnSpPr>
            <a:stCxn id="627" idx="0"/>
          </p:cNvCxnSpPr>
          <p:nvPr/>
        </p:nvCxnSpPr>
        <p:spPr>
          <a:xfrm rot="10800000">
            <a:off x="4647638" y="18663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662" name="Google Shape;662;p31"/>
          <p:cNvCxnSpPr/>
          <p:nvPr/>
        </p:nvCxnSpPr>
        <p:spPr>
          <a:xfrm rot="10800000">
            <a:off x="4179624"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63" name="Google Shape;663;p31"/>
          <p:cNvCxnSpPr/>
          <p:nvPr/>
        </p:nvCxnSpPr>
        <p:spPr>
          <a:xfrm rot="10800000">
            <a:off x="32215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64" name="Google Shape;664;p31"/>
          <p:cNvCxnSpPr/>
          <p:nvPr/>
        </p:nvCxnSpPr>
        <p:spPr>
          <a:xfrm rot="10800000">
            <a:off x="3711599"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65" name="Google Shape;665;p31"/>
          <p:cNvCxnSpPr>
            <a:stCxn id="620" idx="0"/>
          </p:cNvCxnSpPr>
          <p:nvPr/>
        </p:nvCxnSpPr>
        <p:spPr>
          <a:xfrm rot="10800000">
            <a:off x="2748230" y="18664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66" name="Google Shape;666;p31"/>
          <p:cNvCxnSpPr/>
          <p:nvPr/>
        </p:nvCxnSpPr>
        <p:spPr>
          <a:xfrm rot="10800000">
            <a:off x="2274855" y="1862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67" name="Google Shape;667;p31"/>
          <p:cNvCxnSpPr/>
          <p:nvPr/>
        </p:nvCxnSpPr>
        <p:spPr>
          <a:xfrm rot="10800000">
            <a:off x="1801480" y="18634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68" name="Google Shape;668;p31"/>
          <p:cNvCxnSpPr/>
          <p:nvPr/>
        </p:nvCxnSpPr>
        <p:spPr>
          <a:xfrm rot="10800000">
            <a:off x="3899638" y="12222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669" name="Google Shape;669;p31"/>
          <p:cNvCxnSpPr/>
          <p:nvPr/>
        </p:nvCxnSpPr>
        <p:spPr>
          <a:xfrm rot="10800000">
            <a:off x="6076799" y="26403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0" name="Google Shape;670;p31"/>
          <p:cNvCxnSpPr/>
          <p:nvPr/>
        </p:nvCxnSpPr>
        <p:spPr>
          <a:xfrm rot="10800000">
            <a:off x="5607224" y="26488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1" name="Google Shape;671;p31"/>
          <p:cNvCxnSpPr/>
          <p:nvPr/>
        </p:nvCxnSpPr>
        <p:spPr>
          <a:xfrm rot="10800000">
            <a:off x="4647638" y="26457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672" name="Google Shape;672;p31"/>
          <p:cNvCxnSpPr/>
          <p:nvPr/>
        </p:nvCxnSpPr>
        <p:spPr>
          <a:xfrm rot="10800000">
            <a:off x="4179624" y="26460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3" name="Google Shape;673;p31"/>
          <p:cNvCxnSpPr/>
          <p:nvPr/>
        </p:nvCxnSpPr>
        <p:spPr>
          <a:xfrm rot="10800000">
            <a:off x="3221599" y="26403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4" name="Google Shape;674;p31"/>
          <p:cNvCxnSpPr/>
          <p:nvPr/>
        </p:nvCxnSpPr>
        <p:spPr>
          <a:xfrm rot="10800000">
            <a:off x="3711599" y="26460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5" name="Google Shape;675;p31"/>
          <p:cNvCxnSpPr>
            <a:stCxn id="631" idx="0"/>
            <a:endCxn id="617" idx="2"/>
          </p:cNvCxnSpPr>
          <p:nvPr/>
        </p:nvCxnSpPr>
        <p:spPr>
          <a:xfrm rot="10800000">
            <a:off x="1795950" y="2645651"/>
            <a:ext cx="2100" cy="319500"/>
          </a:xfrm>
          <a:prstGeom prst="straightConnector1">
            <a:avLst/>
          </a:prstGeom>
          <a:noFill/>
          <a:ln cap="flat" cmpd="sng" w="19050">
            <a:solidFill>
              <a:srgbClr val="000000"/>
            </a:solidFill>
            <a:prstDash val="solid"/>
            <a:round/>
            <a:headEnd len="med" w="med" type="none"/>
            <a:tailEnd len="med" w="med" type="triangle"/>
          </a:ln>
        </p:spPr>
      </p:cxnSp>
      <p:cxnSp>
        <p:nvCxnSpPr>
          <p:cNvPr id="676" name="Google Shape;676;p31"/>
          <p:cNvCxnSpPr/>
          <p:nvPr/>
        </p:nvCxnSpPr>
        <p:spPr>
          <a:xfrm rot="10800000">
            <a:off x="5602599"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7" name="Google Shape;677;p31"/>
          <p:cNvCxnSpPr/>
          <p:nvPr/>
        </p:nvCxnSpPr>
        <p:spPr>
          <a:xfrm rot="10800000">
            <a:off x="2274868" y="265010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78" name="Google Shape;678;p31"/>
          <p:cNvCxnSpPr/>
          <p:nvPr/>
        </p:nvCxnSpPr>
        <p:spPr>
          <a:xfrm rot="10800000">
            <a:off x="2750855" y="264420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79" name="Google Shape;679;p31"/>
          <p:cNvCxnSpPr/>
          <p:nvPr/>
        </p:nvCxnSpPr>
        <p:spPr>
          <a:xfrm rot="10800000">
            <a:off x="5137649" y="2644195"/>
            <a:ext cx="0" cy="3189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32"/>
          <p:cNvSpPr/>
          <p:nvPr/>
        </p:nvSpPr>
        <p:spPr>
          <a:xfrm>
            <a:off x="1664625" y="24992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85" name="Google Shape;685;p32"/>
          <p:cNvSpPr/>
          <p:nvPr/>
        </p:nvSpPr>
        <p:spPr>
          <a:xfrm>
            <a:off x="2142076" y="24993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86" name="Google Shape;686;p32"/>
          <p:cNvCxnSpPr>
            <a:stCxn id="684" idx="3"/>
            <a:endCxn id="685" idx="1"/>
          </p:cNvCxnSpPr>
          <p:nvPr/>
        </p:nvCxnSpPr>
        <p:spPr>
          <a:xfrm>
            <a:off x="1927425" y="27321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687" name="Google Shape;687;p32"/>
          <p:cNvSpPr/>
          <p:nvPr/>
        </p:nvSpPr>
        <p:spPr>
          <a:xfrm>
            <a:off x="2619530" y="24993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88" name="Google Shape;688;p32"/>
          <p:cNvSpPr/>
          <p:nvPr/>
        </p:nvSpPr>
        <p:spPr>
          <a:xfrm>
            <a:off x="3099556" y="24993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89" name="Google Shape;689;p32"/>
          <p:cNvCxnSpPr>
            <a:stCxn id="687" idx="3"/>
            <a:endCxn id="688" idx="1"/>
          </p:cNvCxnSpPr>
          <p:nvPr/>
        </p:nvCxnSpPr>
        <p:spPr>
          <a:xfrm>
            <a:off x="2882330" y="27322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690" name="Google Shape;690;p32"/>
          <p:cNvCxnSpPr>
            <a:stCxn id="685" idx="3"/>
            <a:endCxn id="687" idx="1"/>
          </p:cNvCxnSpPr>
          <p:nvPr/>
        </p:nvCxnSpPr>
        <p:spPr>
          <a:xfrm>
            <a:off x="2404876" y="27322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691" name="Google Shape;691;p32"/>
          <p:cNvSpPr/>
          <p:nvPr/>
        </p:nvSpPr>
        <p:spPr>
          <a:xfrm>
            <a:off x="3573895" y="24993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92" name="Google Shape;692;p32"/>
          <p:cNvCxnSpPr>
            <a:stCxn id="688" idx="3"/>
            <a:endCxn id="691" idx="1"/>
          </p:cNvCxnSpPr>
          <p:nvPr/>
        </p:nvCxnSpPr>
        <p:spPr>
          <a:xfrm>
            <a:off x="3362356" y="27322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693" name="Google Shape;693;p32"/>
          <p:cNvSpPr/>
          <p:nvPr/>
        </p:nvSpPr>
        <p:spPr>
          <a:xfrm>
            <a:off x="4048224" y="24993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94" name="Google Shape;694;p32"/>
          <p:cNvSpPr/>
          <p:nvPr/>
        </p:nvSpPr>
        <p:spPr>
          <a:xfrm>
            <a:off x="4522538" y="24992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95" name="Google Shape;695;p32"/>
          <p:cNvCxnSpPr>
            <a:stCxn id="693" idx="3"/>
            <a:endCxn id="694" idx="1"/>
          </p:cNvCxnSpPr>
          <p:nvPr/>
        </p:nvCxnSpPr>
        <p:spPr>
          <a:xfrm>
            <a:off x="4311024" y="27322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96" name="Google Shape;696;p32"/>
          <p:cNvCxnSpPr>
            <a:stCxn id="691" idx="3"/>
            <a:endCxn id="693" idx="1"/>
          </p:cNvCxnSpPr>
          <p:nvPr/>
        </p:nvCxnSpPr>
        <p:spPr>
          <a:xfrm>
            <a:off x="3836695" y="27322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697" name="Google Shape;697;p32"/>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98" name="Google Shape;698;p32"/>
          <p:cNvCxnSpPr>
            <a:stCxn id="699" idx="0"/>
            <a:endCxn id="684" idx="2"/>
          </p:cNvCxnSpPr>
          <p:nvPr/>
        </p:nvCxnSpPr>
        <p:spPr>
          <a:xfrm rot="10800000">
            <a:off x="179602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699" name="Google Shape;699;p32"/>
          <p:cNvSpPr/>
          <p:nvPr/>
        </p:nvSpPr>
        <p:spPr>
          <a:xfrm>
            <a:off x="1664625" y="3380875"/>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txBox="1"/>
          <p:nvPr/>
        </p:nvSpPr>
        <p:spPr>
          <a:xfrm>
            <a:off x="155842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01" name="Google Shape;701;p32"/>
          <p:cNvSpPr/>
          <p:nvPr/>
        </p:nvSpPr>
        <p:spPr>
          <a:xfrm>
            <a:off x="1665663" y="1858425"/>
            <a:ext cx="45828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702" name="Google Shape;702;p32"/>
          <p:cNvSpPr/>
          <p:nvPr/>
        </p:nvSpPr>
        <p:spPr>
          <a:xfrm>
            <a:off x="1664613" y="1394050"/>
            <a:ext cx="45837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703" name="Google Shape;703;p32"/>
          <p:cNvSpPr/>
          <p:nvPr/>
        </p:nvSpPr>
        <p:spPr>
          <a:xfrm>
            <a:off x="4996870" y="24992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04" name="Google Shape;704;p32"/>
          <p:cNvCxnSpPr>
            <a:endCxn id="703" idx="1"/>
          </p:cNvCxnSpPr>
          <p:nvPr/>
        </p:nvCxnSpPr>
        <p:spPr>
          <a:xfrm>
            <a:off x="4785370" y="27322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705" name="Google Shape;705;p32"/>
          <p:cNvSpPr/>
          <p:nvPr/>
        </p:nvSpPr>
        <p:spPr>
          <a:xfrm>
            <a:off x="5471199" y="24992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06" name="Google Shape;706;p32"/>
          <p:cNvSpPr/>
          <p:nvPr/>
        </p:nvSpPr>
        <p:spPr>
          <a:xfrm>
            <a:off x="5945513" y="24992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07" name="Google Shape;707;p32"/>
          <p:cNvCxnSpPr>
            <a:stCxn id="705" idx="3"/>
            <a:endCxn id="706" idx="1"/>
          </p:cNvCxnSpPr>
          <p:nvPr/>
        </p:nvCxnSpPr>
        <p:spPr>
          <a:xfrm>
            <a:off x="5733999" y="27322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08" name="Google Shape;708;p32"/>
          <p:cNvCxnSpPr>
            <a:stCxn id="703" idx="3"/>
            <a:endCxn id="705" idx="1"/>
          </p:cNvCxnSpPr>
          <p:nvPr/>
        </p:nvCxnSpPr>
        <p:spPr>
          <a:xfrm>
            <a:off x="5259670" y="27322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09" name="Google Shape;709;p32"/>
          <p:cNvCxnSpPr>
            <a:stCxn id="710" idx="0"/>
          </p:cNvCxnSpPr>
          <p:nvPr/>
        </p:nvCxnSpPr>
        <p:spPr>
          <a:xfrm rot="10800000">
            <a:off x="227347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10" name="Google Shape;710;p32"/>
          <p:cNvSpPr/>
          <p:nvPr/>
        </p:nvSpPr>
        <p:spPr>
          <a:xfrm>
            <a:off x="2142075" y="3380875"/>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txBox="1"/>
          <p:nvPr/>
        </p:nvSpPr>
        <p:spPr>
          <a:xfrm>
            <a:off x="203587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12" name="Google Shape;712;p32"/>
          <p:cNvCxnSpPr>
            <a:stCxn id="713" idx="0"/>
          </p:cNvCxnSpPr>
          <p:nvPr/>
        </p:nvCxnSpPr>
        <p:spPr>
          <a:xfrm rot="10800000">
            <a:off x="2752200"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13" name="Google Shape;713;p32"/>
          <p:cNvSpPr/>
          <p:nvPr/>
        </p:nvSpPr>
        <p:spPr>
          <a:xfrm>
            <a:off x="2620800" y="3380875"/>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2"/>
          <p:cNvSpPr txBox="1"/>
          <p:nvPr/>
        </p:nvSpPr>
        <p:spPr>
          <a:xfrm>
            <a:off x="2514600"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15" name="Google Shape;715;p32"/>
          <p:cNvCxnSpPr>
            <a:stCxn id="716" idx="0"/>
          </p:cNvCxnSpPr>
          <p:nvPr/>
        </p:nvCxnSpPr>
        <p:spPr>
          <a:xfrm rot="10800000">
            <a:off x="3229650"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16" name="Google Shape;716;p32"/>
          <p:cNvSpPr/>
          <p:nvPr/>
        </p:nvSpPr>
        <p:spPr>
          <a:xfrm>
            <a:off x="3098250" y="3380875"/>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txBox="1"/>
          <p:nvPr/>
        </p:nvSpPr>
        <p:spPr>
          <a:xfrm>
            <a:off x="2992050"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18" name="Google Shape;718;p32"/>
          <p:cNvCxnSpPr>
            <a:stCxn id="719" idx="0"/>
          </p:cNvCxnSpPr>
          <p:nvPr/>
        </p:nvCxnSpPr>
        <p:spPr>
          <a:xfrm rot="10800000">
            <a:off x="370837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19" name="Google Shape;719;p32"/>
          <p:cNvSpPr/>
          <p:nvPr/>
        </p:nvSpPr>
        <p:spPr>
          <a:xfrm>
            <a:off x="3576975" y="3380875"/>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txBox="1"/>
          <p:nvPr/>
        </p:nvSpPr>
        <p:spPr>
          <a:xfrm>
            <a:off x="347077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21" name="Google Shape;721;p32"/>
          <p:cNvCxnSpPr>
            <a:stCxn id="722" idx="0"/>
          </p:cNvCxnSpPr>
          <p:nvPr/>
        </p:nvCxnSpPr>
        <p:spPr>
          <a:xfrm rot="10800000">
            <a:off x="418582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22" name="Google Shape;722;p32"/>
          <p:cNvSpPr/>
          <p:nvPr/>
        </p:nvSpPr>
        <p:spPr>
          <a:xfrm>
            <a:off x="4054425" y="3380875"/>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txBox="1"/>
          <p:nvPr/>
        </p:nvSpPr>
        <p:spPr>
          <a:xfrm>
            <a:off x="394822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24" name="Google Shape;724;p32"/>
          <p:cNvCxnSpPr>
            <a:stCxn id="725" idx="0"/>
          </p:cNvCxnSpPr>
          <p:nvPr/>
        </p:nvCxnSpPr>
        <p:spPr>
          <a:xfrm rot="10800000">
            <a:off x="4664550"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25" name="Google Shape;725;p32"/>
          <p:cNvSpPr/>
          <p:nvPr/>
        </p:nvSpPr>
        <p:spPr>
          <a:xfrm>
            <a:off x="4533150" y="3382350"/>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txBox="1"/>
          <p:nvPr/>
        </p:nvSpPr>
        <p:spPr>
          <a:xfrm>
            <a:off x="4426950"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27" name="Google Shape;727;p32"/>
          <p:cNvCxnSpPr>
            <a:stCxn id="728" idx="0"/>
          </p:cNvCxnSpPr>
          <p:nvPr/>
        </p:nvCxnSpPr>
        <p:spPr>
          <a:xfrm rot="10800000">
            <a:off x="5142000"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28" name="Google Shape;728;p32"/>
          <p:cNvSpPr/>
          <p:nvPr/>
        </p:nvSpPr>
        <p:spPr>
          <a:xfrm>
            <a:off x="5010600" y="3382350"/>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txBox="1"/>
          <p:nvPr/>
        </p:nvSpPr>
        <p:spPr>
          <a:xfrm>
            <a:off x="4904400"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30" name="Google Shape;730;p32"/>
          <p:cNvCxnSpPr>
            <a:stCxn id="731" idx="0"/>
          </p:cNvCxnSpPr>
          <p:nvPr/>
        </p:nvCxnSpPr>
        <p:spPr>
          <a:xfrm rot="10800000">
            <a:off x="5620725"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31" name="Google Shape;731;p32"/>
          <p:cNvSpPr/>
          <p:nvPr/>
        </p:nvSpPr>
        <p:spPr>
          <a:xfrm>
            <a:off x="5489325" y="3382350"/>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txBox="1"/>
          <p:nvPr/>
        </p:nvSpPr>
        <p:spPr>
          <a:xfrm>
            <a:off x="5383125"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33" name="Google Shape;733;p32"/>
          <p:cNvCxnSpPr>
            <a:stCxn id="734" idx="0"/>
          </p:cNvCxnSpPr>
          <p:nvPr/>
        </p:nvCxnSpPr>
        <p:spPr>
          <a:xfrm rot="10800000">
            <a:off x="6098175"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34" name="Google Shape;734;p32"/>
          <p:cNvSpPr/>
          <p:nvPr/>
        </p:nvSpPr>
        <p:spPr>
          <a:xfrm>
            <a:off x="5966775" y="3382350"/>
            <a:ext cx="262800" cy="8142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txBox="1"/>
          <p:nvPr/>
        </p:nvSpPr>
        <p:spPr>
          <a:xfrm>
            <a:off x="5860575"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3"/>
          <p:cNvSpPr/>
          <p:nvPr/>
        </p:nvSpPr>
        <p:spPr>
          <a:xfrm>
            <a:off x="1664625" y="24992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41" name="Google Shape;741;p33"/>
          <p:cNvSpPr/>
          <p:nvPr/>
        </p:nvSpPr>
        <p:spPr>
          <a:xfrm>
            <a:off x="2142076"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42" name="Google Shape;742;p33"/>
          <p:cNvCxnSpPr>
            <a:stCxn id="740" idx="3"/>
            <a:endCxn id="741" idx="1"/>
          </p:cNvCxnSpPr>
          <p:nvPr/>
        </p:nvCxnSpPr>
        <p:spPr>
          <a:xfrm>
            <a:off x="1927425" y="27321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743" name="Google Shape;743;p33"/>
          <p:cNvSpPr/>
          <p:nvPr/>
        </p:nvSpPr>
        <p:spPr>
          <a:xfrm>
            <a:off x="2619530"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44" name="Google Shape;744;p33"/>
          <p:cNvSpPr/>
          <p:nvPr/>
        </p:nvSpPr>
        <p:spPr>
          <a:xfrm>
            <a:off x="3099556"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45" name="Google Shape;745;p33"/>
          <p:cNvCxnSpPr>
            <a:stCxn id="743" idx="3"/>
            <a:endCxn id="744" idx="1"/>
          </p:cNvCxnSpPr>
          <p:nvPr/>
        </p:nvCxnSpPr>
        <p:spPr>
          <a:xfrm>
            <a:off x="2882330" y="27322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746" name="Google Shape;746;p33"/>
          <p:cNvCxnSpPr>
            <a:stCxn id="741" idx="3"/>
            <a:endCxn id="743" idx="1"/>
          </p:cNvCxnSpPr>
          <p:nvPr/>
        </p:nvCxnSpPr>
        <p:spPr>
          <a:xfrm>
            <a:off x="2404876" y="27322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747" name="Google Shape;747;p33"/>
          <p:cNvSpPr/>
          <p:nvPr/>
        </p:nvSpPr>
        <p:spPr>
          <a:xfrm>
            <a:off x="3573895"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48" name="Google Shape;748;p33"/>
          <p:cNvCxnSpPr>
            <a:stCxn id="744" idx="3"/>
            <a:endCxn id="747" idx="1"/>
          </p:cNvCxnSpPr>
          <p:nvPr/>
        </p:nvCxnSpPr>
        <p:spPr>
          <a:xfrm>
            <a:off x="3362356" y="27322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49" name="Google Shape;749;p33"/>
          <p:cNvSpPr/>
          <p:nvPr/>
        </p:nvSpPr>
        <p:spPr>
          <a:xfrm>
            <a:off x="4048224" y="249932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50" name="Google Shape;750;p33"/>
          <p:cNvSpPr/>
          <p:nvPr/>
        </p:nvSpPr>
        <p:spPr>
          <a:xfrm>
            <a:off x="4522538" y="24992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51" name="Google Shape;751;p33"/>
          <p:cNvCxnSpPr>
            <a:stCxn id="749" idx="3"/>
            <a:endCxn id="750" idx="1"/>
          </p:cNvCxnSpPr>
          <p:nvPr/>
        </p:nvCxnSpPr>
        <p:spPr>
          <a:xfrm>
            <a:off x="4311024"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52" name="Google Shape;752;p33"/>
          <p:cNvCxnSpPr>
            <a:stCxn id="747" idx="3"/>
            <a:endCxn id="749" idx="1"/>
          </p:cNvCxnSpPr>
          <p:nvPr/>
        </p:nvCxnSpPr>
        <p:spPr>
          <a:xfrm>
            <a:off x="3836695"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53" name="Google Shape;753;p33"/>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54" name="Google Shape;754;p33"/>
          <p:cNvCxnSpPr>
            <a:stCxn id="755" idx="0"/>
            <a:endCxn id="740" idx="2"/>
          </p:cNvCxnSpPr>
          <p:nvPr/>
        </p:nvCxnSpPr>
        <p:spPr>
          <a:xfrm rot="10800000">
            <a:off x="1796013" y="29650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755" name="Google Shape;755;p33"/>
          <p:cNvSpPr/>
          <p:nvPr/>
        </p:nvSpPr>
        <p:spPr>
          <a:xfrm>
            <a:off x="1664613" y="37483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6" name="Google Shape;756;p33"/>
          <p:cNvCxnSpPr>
            <a:stCxn id="757" idx="0"/>
            <a:endCxn id="741" idx="2"/>
          </p:cNvCxnSpPr>
          <p:nvPr/>
        </p:nvCxnSpPr>
        <p:spPr>
          <a:xfrm rot="10800000">
            <a:off x="2273338" y="29652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757" name="Google Shape;757;p33"/>
          <p:cNvSpPr/>
          <p:nvPr/>
        </p:nvSpPr>
        <p:spPr>
          <a:xfrm>
            <a:off x="2142838"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33"/>
          <p:cNvCxnSpPr>
            <a:stCxn id="759" idx="0"/>
            <a:endCxn id="743" idx="2"/>
          </p:cNvCxnSpPr>
          <p:nvPr/>
        </p:nvCxnSpPr>
        <p:spPr>
          <a:xfrm rot="10800000">
            <a:off x="2750875" y="29652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759" name="Google Shape;759;p33"/>
          <p:cNvSpPr/>
          <p:nvPr/>
        </p:nvSpPr>
        <p:spPr>
          <a:xfrm>
            <a:off x="2619775"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 name="Google Shape;760;p33"/>
          <p:cNvCxnSpPr>
            <a:stCxn id="761" idx="0"/>
            <a:endCxn id="744" idx="2"/>
          </p:cNvCxnSpPr>
          <p:nvPr/>
        </p:nvCxnSpPr>
        <p:spPr>
          <a:xfrm rot="10800000">
            <a:off x="3231038" y="29652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761" name="Google Shape;761;p33"/>
          <p:cNvSpPr/>
          <p:nvPr/>
        </p:nvSpPr>
        <p:spPr>
          <a:xfrm>
            <a:off x="3101138"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 name="Google Shape;762;p33"/>
          <p:cNvCxnSpPr>
            <a:stCxn id="763" idx="0"/>
            <a:endCxn id="747" idx="2"/>
          </p:cNvCxnSpPr>
          <p:nvPr/>
        </p:nvCxnSpPr>
        <p:spPr>
          <a:xfrm flipH="1" rot="10800000">
            <a:off x="3702463" y="29652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763" name="Google Shape;763;p33"/>
          <p:cNvSpPr/>
          <p:nvPr/>
        </p:nvSpPr>
        <p:spPr>
          <a:xfrm>
            <a:off x="3571063"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 name="Google Shape;764;p33"/>
          <p:cNvCxnSpPr>
            <a:stCxn id="765" idx="0"/>
            <a:endCxn id="749" idx="2"/>
          </p:cNvCxnSpPr>
          <p:nvPr/>
        </p:nvCxnSpPr>
        <p:spPr>
          <a:xfrm rot="10800000">
            <a:off x="4179725" y="29652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765" name="Google Shape;765;p33"/>
          <p:cNvSpPr/>
          <p:nvPr/>
        </p:nvSpPr>
        <p:spPr>
          <a:xfrm>
            <a:off x="4051325" y="374852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6" name="Google Shape;766;p33"/>
          <p:cNvCxnSpPr>
            <a:stCxn id="767" idx="0"/>
            <a:endCxn id="750" idx="2"/>
          </p:cNvCxnSpPr>
          <p:nvPr/>
        </p:nvCxnSpPr>
        <p:spPr>
          <a:xfrm rot="10800000">
            <a:off x="4654075" y="29650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767" name="Google Shape;767;p33"/>
          <p:cNvSpPr/>
          <p:nvPr/>
        </p:nvSpPr>
        <p:spPr>
          <a:xfrm>
            <a:off x="4525675" y="3748376"/>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3"/>
          <p:cNvSpPr txBox="1"/>
          <p:nvPr/>
        </p:nvSpPr>
        <p:spPr>
          <a:xfrm>
            <a:off x="20366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69" name="Google Shape;769;p33"/>
          <p:cNvSpPr txBox="1"/>
          <p:nvPr/>
        </p:nvSpPr>
        <p:spPr>
          <a:xfrm>
            <a:off x="15586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0" name="Google Shape;770;p33"/>
          <p:cNvSpPr txBox="1"/>
          <p:nvPr/>
        </p:nvSpPr>
        <p:spPr>
          <a:xfrm>
            <a:off x="29892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1" name="Google Shape;771;p33"/>
          <p:cNvSpPr txBox="1"/>
          <p:nvPr/>
        </p:nvSpPr>
        <p:spPr>
          <a:xfrm>
            <a:off x="25157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2" name="Google Shape;772;p33"/>
          <p:cNvSpPr txBox="1"/>
          <p:nvPr/>
        </p:nvSpPr>
        <p:spPr>
          <a:xfrm>
            <a:off x="34700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3" name="Google Shape;773;p33"/>
          <p:cNvSpPr txBox="1"/>
          <p:nvPr/>
        </p:nvSpPr>
        <p:spPr>
          <a:xfrm>
            <a:off x="39421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4" name="Google Shape;774;p33"/>
          <p:cNvSpPr txBox="1"/>
          <p:nvPr/>
        </p:nvSpPr>
        <p:spPr>
          <a:xfrm>
            <a:off x="4417250" y="38605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75" name="Google Shape;775;p33"/>
          <p:cNvSpPr/>
          <p:nvPr/>
        </p:nvSpPr>
        <p:spPr>
          <a:xfrm>
            <a:off x="1665663" y="18584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776" name="Google Shape;776;p33"/>
          <p:cNvSpPr/>
          <p:nvPr/>
        </p:nvSpPr>
        <p:spPr>
          <a:xfrm>
            <a:off x="1664613" y="13940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777" name="Google Shape;777;p33"/>
          <p:cNvSpPr/>
          <p:nvPr/>
        </p:nvSpPr>
        <p:spPr>
          <a:xfrm>
            <a:off x="4996870" y="24992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78" name="Google Shape;778;p33"/>
          <p:cNvCxnSpPr>
            <a:endCxn id="777" idx="1"/>
          </p:cNvCxnSpPr>
          <p:nvPr/>
        </p:nvCxnSpPr>
        <p:spPr>
          <a:xfrm>
            <a:off x="4785370" y="27322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79" name="Google Shape;779;p33"/>
          <p:cNvSpPr/>
          <p:nvPr/>
        </p:nvSpPr>
        <p:spPr>
          <a:xfrm>
            <a:off x="5471199" y="249928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80" name="Google Shape;780;p33"/>
          <p:cNvSpPr/>
          <p:nvPr/>
        </p:nvSpPr>
        <p:spPr>
          <a:xfrm>
            <a:off x="5945513" y="24992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81" name="Google Shape;781;p33"/>
          <p:cNvCxnSpPr>
            <a:stCxn id="779" idx="3"/>
            <a:endCxn id="780" idx="1"/>
          </p:cNvCxnSpPr>
          <p:nvPr/>
        </p:nvCxnSpPr>
        <p:spPr>
          <a:xfrm>
            <a:off x="5733999"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82" name="Google Shape;782;p33"/>
          <p:cNvCxnSpPr>
            <a:stCxn id="777" idx="3"/>
            <a:endCxn id="779" idx="1"/>
          </p:cNvCxnSpPr>
          <p:nvPr/>
        </p:nvCxnSpPr>
        <p:spPr>
          <a:xfrm>
            <a:off x="5259670"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83" name="Google Shape;783;p33"/>
          <p:cNvCxnSpPr>
            <a:stCxn id="784" idx="0"/>
            <a:endCxn id="777" idx="2"/>
          </p:cNvCxnSpPr>
          <p:nvPr/>
        </p:nvCxnSpPr>
        <p:spPr>
          <a:xfrm flipH="1" rot="10800000">
            <a:off x="5126950" y="29651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784" name="Google Shape;784;p33"/>
          <p:cNvSpPr/>
          <p:nvPr/>
        </p:nvSpPr>
        <p:spPr>
          <a:xfrm>
            <a:off x="4995550" y="37484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5" name="Google Shape;785;p33"/>
          <p:cNvCxnSpPr>
            <a:stCxn id="786" idx="0"/>
            <a:endCxn id="779" idx="2"/>
          </p:cNvCxnSpPr>
          <p:nvPr/>
        </p:nvCxnSpPr>
        <p:spPr>
          <a:xfrm rot="10800000">
            <a:off x="5602713" y="29651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786" name="Google Shape;786;p33"/>
          <p:cNvSpPr/>
          <p:nvPr/>
        </p:nvSpPr>
        <p:spPr>
          <a:xfrm>
            <a:off x="5475813" y="374841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7" name="Google Shape;787;p33"/>
          <p:cNvCxnSpPr>
            <a:stCxn id="788" idx="0"/>
            <a:endCxn id="780" idx="2"/>
          </p:cNvCxnSpPr>
          <p:nvPr/>
        </p:nvCxnSpPr>
        <p:spPr>
          <a:xfrm flipH="1" rot="10800000">
            <a:off x="6075650" y="29649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788" name="Google Shape;788;p33"/>
          <p:cNvSpPr/>
          <p:nvPr/>
        </p:nvSpPr>
        <p:spPr>
          <a:xfrm>
            <a:off x="5944250" y="3748263"/>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txBox="1"/>
          <p:nvPr/>
        </p:nvSpPr>
        <p:spPr>
          <a:xfrm>
            <a:off x="48945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90" name="Google Shape;790;p33"/>
          <p:cNvSpPr txBox="1"/>
          <p:nvPr/>
        </p:nvSpPr>
        <p:spPr>
          <a:xfrm>
            <a:off x="53637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91" name="Google Shape;791;p33"/>
          <p:cNvSpPr txBox="1"/>
          <p:nvPr/>
        </p:nvSpPr>
        <p:spPr>
          <a:xfrm>
            <a:off x="584468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92" name="Google Shape;792;p33"/>
          <p:cNvSpPr/>
          <p:nvPr/>
        </p:nvSpPr>
        <p:spPr>
          <a:xfrm>
            <a:off x="6682663" y="2572825"/>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793" name="Google Shape;793;p33"/>
          <p:cNvCxnSpPr/>
          <p:nvPr/>
        </p:nvCxnSpPr>
        <p:spPr>
          <a:xfrm flipH="1" rot="10800000">
            <a:off x="1798488" y="28991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794" name="Google Shape;794;p33"/>
          <p:cNvCxnSpPr/>
          <p:nvPr/>
        </p:nvCxnSpPr>
        <p:spPr>
          <a:xfrm flipH="1" rot="10800000">
            <a:off x="2273338" y="28991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795" name="Google Shape;795;p33"/>
          <p:cNvCxnSpPr/>
          <p:nvPr/>
        </p:nvCxnSpPr>
        <p:spPr>
          <a:xfrm flipH="1" rot="10800000">
            <a:off x="2750963" y="28990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796" name="Google Shape;796;p33"/>
          <p:cNvCxnSpPr/>
          <p:nvPr/>
        </p:nvCxnSpPr>
        <p:spPr>
          <a:xfrm flipH="1" rot="10800000">
            <a:off x="3236388" y="28989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797" name="Google Shape;797;p33"/>
          <p:cNvCxnSpPr/>
          <p:nvPr/>
        </p:nvCxnSpPr>
        <p:spPr>
          <a:xfrm flipH="1" rot="10800000">
            <a:off x="3710738" y="28991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798" name="Google Shape;798;p33"/>
          <p:cNvCxnSpPr/>
          <p:nvPr/>
        </p:nvCxnSpPr>
        <p:spPr>
          <a:xfrm flipH="1" rot="10800000">
            <a:off x="4175088" y="28976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799" name="Google Shape;799;p33"/>
          <p:cNvCxnSpPr/>
          <p:nvPr/>
        </p:nvCxnSpPr>
        <p:spPr>
          <a:xfrm flipH="1" rot="10800000">
            <a:off x="4660588" y="28975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800" name="Google Shape;800;p33"/>
          <p:cNvCxnSpPr/>
          <p:nvPr/>
        </p:nvCxnSpPr>
        <p:spPr>
          <a:xfrm flipH="1" rot="10800000">
            <a:off x="5133238" y="28976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01" name="Google Shape;801;p33"/>
          <p:cNvCxnSpPr/>
          <p:nvPr/>
        </p:nvCxnSpPr>
        <p:spPr>
          <a:xfrm flipH="1" rot="10800000">
            <a:off x="5597938" y="28976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02" name="Google Shape;802;p33"/>
          <p:cNvCxnSpPr/>
          <p:nvPr/>
        </p:nvCxnSpPr>
        <p:spPr>
          <a:xfrm flipH="1" rot="10800000">
            <a:off x="6075538" y="28976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03" name="Google Shape;803;p33"/>
          <p:cNvCxnSpPr/>
          <p:nvPr/>
        </p:nvCxnSpPr>
        <p:spPr>
          <a:xfrm flipH="1" rot="10800000">
            <a:off x="7134024" y="2185820"/>
            <a:ext cx="1500" cy="387000"/>
          </a:xfrm>
          <a:prstGeom prst="straightConnector1">
            <a:avLst/>
          </a:prstGeom>
          <a:noFill/>
          <a:ln cap="flat" cmpd="sng" w="19050">
            <a:solidFill>
              <a:srgbClr val="000000"/>
            </a:solidFill>
            <a:prstDash val="solid"/>
            <a:round/>
            <a:headEnd len="med" w="med" type="none"/>
            <a:tailEnd len="med" w="med" type="triangle"/>
          </a:ln>
        </p:spPr>
      </p:cxnSp>
      <p:cxnSp>
        <p:nvCxnSpPr>
          <p:cNvPr id="804" name="Google Shape;804;p33"/>
          <p:cNvCxnSpPr/>
          <p:nvPr/>
        </p:nvCxnSpPr>
        <p:spPr>
          <a:xfrm rot="10800000">
            <a:off x="5607224" y="21888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05" name="Google Shape;805;p33"/>
          <p:cNvCxnSpPr>
            <a:stCxn id="777" idx="0"/>
          </p:cNvCxnSpPr>
          <p:nvPr/>
        </p:nvCxnSpPr>
        <p:spPr>
          <a:xfrm rot="10800000">
            <a:off x="5126770" y="2177383"/>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806" name="Google Shape;806;p33"/>
          <p:cNvCxnSpPr>
            <a:stCxn id="750" idx="0"/>
          </p:cNvCxnSpPr>
          <p:nvPr/>
        </p:nvCxnSpPr>
        <p:spPr>
          <a:xfrm rot="10800000">
            <a:off x="4647638" y="2185745"/>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807" name="Google Shape;807;p33"/>
          <p:cNvCxnSpPr/>
          <p:nvPr/>
        </p:nvCxnSpPr>
        <p:spPr>
          <a:xfrm rot="10800000">
            <a:off x="4179624"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08" name="Google Shape;808;p33"/>
          <p:cNvCxnSpPr/>
          <p:nvPr/>
        </p:nvCxnSpPr>
        <p:spPr>
          <a:xfrm rot="10800000">
            <a:off x="32215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09" name="Google Shape;809;p33"/>
          <p:cNvCxnSpPr/>
          <p:nvPr/>
        </p:nvCxnSpPr>
        <p:spPr>
          <a:xfrm rot="10800000">
            <a:off x="3711599"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10" name="Google Shape;810;p33"/>
          <p:cNvCxnSpPr>
            <a:stCxn id="743" idx="0"/>
          </p:cNvCxnSpPr>
          <p:nvPr/>
        </p:nvCxnSpPr>
        <p:spPr>
          <a:xfrm rot="10800000">
            <a:off x="2748230" y="218582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11" name="Google Shape;811;p33"/>
          <p:cNvCxnSpPr/>
          <p:nvPr/>
        </p:nvCxnSpPr>
        <p:spPr>
          <a:xfrm rot="10800000">
            <a:off x="2274855" y="218157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12" name="Google Shape;812;p33"/>
          <p:cNvCxnSpPr/>
          <p:nvPr/>
        </p:nvCxnSpPr>
        <p:spPr>
          <a:xfrm rot="10800000">
            <a:off x="1801480" y="2182808"/>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4"/>
          <p:cNvSpPr/>
          <p:nvPr/>
        </p:nvSpPr>
        <p:spPr>
          <a:xfrm>
            <a:off x="1740275"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18" name="Google Shape;818;p34"/>
          <p:cNvSpPr/>
          <p:nvPr/>
        </p:nvSpPr>
        <p:spPr>
          <a:xfrm>
            <a:off x="221772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19" name="Google Shape;819;p34"/>
          <p:cNvCxnSpPr>
            <a:stCxn id="817" idx="3"/>
            <a:endCxn id="818" idx="1"/>
          </p:cNvCxnSpPr>
          <p:nvPr/>
        </p:nvCxnSpPr>
        <p:spPr>
          <a:xfrm>
            <a:off x="2003075" y="31860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20" name="Google Shape;820;p34"/>
          <p:cNvSpPr/>
          <p:nvPr/>
        </p:nvSpPr>
        <p:spPr>
          <a:xfrm>
            <a:off x="2695180"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21" name="Google Shape;821;p34"/>
          <p:cNvSpPr/>
          <p:nvPr/>
        </p:nvSpPr>
        <p:spPr>
          <a:xfrm>
            <a:off x="317520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22" name="Google Shape;822;p34"/>
          <p:cNvCxnSpPr>
            <a:stCxn id="820" idx="3"/>
            <a:endCxn id="821" idx="1"/>
          </p:cNvCxnSpPr>
          <p:nvPr/>
        </p:nvCxnSpPr>
        <p:spPr>
          <a:xfrm>
            <a:off x="2957980" y="31860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823" name="Google Shape;823;p34"/>
          <p:cNvCxnSpPr>
            <a:stCxn id="818" idx="3"/>
            <a:endCxn id="820" idx="1"/>
          </p:cNvCxnSpPr>
          <p:nvPr/>
        </p:nvCxnSpPr>
        <p:spPr>
          <a:xfrm>
            <a:off x="2480526" y="3186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24" name="Google Shape;824;p34"/>
          <p:cNvSpPr/>
          <p:nvPr/>
        </p:nvSpPr>
        <p:spPr>
          <a:xfrm>
            <a:off x="3649545"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25" name="Google Shape;825;p34"/>
          <p:cNvCxnSpPr>
            <a:stCxn id="821" idx="3"/>
            <a:endCxn id="824" idx="1"/>
          </p:cNvCxnSpPr>
          <p:nvPr/>
        </p:nvCxnSpPr>
        <p:spPr>
          <a:xfrm>
            <a:off x="3438006" y="31860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26" name="Google Shape;826;p34"/>
          <p:cNvSpPr/>
          <p:nvPr/>
        </p:nvSpPr>
        <p:spPr>
          <a:xfrm>
            <a:off x="4123874"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27" name="Google Shape;827;p34"/>
          <p:cNvSpPr/>
          <p:nvPr/>
        </p:nvSpPr>
        <p:spPr>
          <a:xfrm>
            <a:off x="4598188"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28" name="Google Shape;828;p34"/>
          <p:cNvCxnSpPr>
            <a:stCxn id="826" idx="3"/>
            <a:endCxn id="827" idx="1"/>
          </p:cNvCxnSpPr>
          <p:nvPr/>
        </p:nvCxnSpPr>
        <p:spPr>
          <a:xfrm>
            <a:off x="4386674"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29" name="Google Shape;829;p34"/>
          <p:cNvCxnSpPr>
            <a:stCxn id="824" idx="3"/>
            <a:endCxn id="826" idx="1"/>
          </p:cNvCxnSpPr>
          <p:nvPr/>
        </p:nvCxnSpPr>
        <p:spPr>
          <a:xfrm>
            <a:off x="3912345"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30" name="Google Shape;830;p34"/>
          <p:cNvCxnSpPr/>
          <p:nvPr/>
        </p:nvCxnSpPr>
        <p:spPr>
          <a:xfrm rot="10800000">
            <a:off x="61524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31" name="Google Shape;831;p34"/>
          <p:cNvCxnSpPr>
            <a:stCxn id="832" idx="0"/>
            <a:endCxn id="817" idx="2"/>
          </p:cNvCxnSpPr>
          <p:nvPr/>
        </p:nvCxnSpPr>
        <p:spPr>
          <a:xfrm rot="10800000">
            <a:off x="1871663" y="34189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832" name="Google Shape;832;p34"/>
          <p:cNvSpPr/>
          <p:nvPr/>
        </p:nvSpPr>
        <p:spPr>
          <a:xfrm>
            <a:off x="1740263"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 name="Google Shape;833;p34"/>
          <p:cNvCxnSpPr>
            <a:stCxn id="834" idx="0"/>
            <a:endCxn id="818" idx="2"/>
          </p:cNvCxnSpPr>
          <p:nvPr/>
        </p:nvCxnSpPr>
        <p:spPr>
          <a:xfrm rot="10800000">
            <a:off x="2348988" y="34190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834" name="Google Shape;834;p34"/>
          <p:cNvSpPr/>
          <p:nvPr/>
        </p:nvSpPr>
        <p:spPr>
          <a:xfrm>
            <a:off x="22184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5" name="Google Shape;835;p34"/>
          <p:cNvCxnSpPr>
            <a:stCxn id="836" idx="0"/>
            <a:endCxn id="820" idx="2"/>
          </p:cNvCxnSpPr>
          <p:nvPr/>
        </p:nvCxnSpPr>
        <p:spPr>
          <a:xfrm rot="10800000">
            <a:off x="2826525" y="34190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836" name="Google Shape;836;p34"/>
          <p:cNvSpPr/>
          <p:nvPr/>
        </p:nvSpPr>
        <p:spPr>
          <a:xfrm>
            <a:off x="269542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7" name="Google Shape;837;p34"/>
          <p:cNvCxnSpPr>
            <a:stCxn id="838" idx="0"/>
            <a:endCxn id="821" idx="2"/>
          </p:cNvCxnSpPr>
          <p:nvPr/>
        </p:nvCxnSpPr>
        <p:spPr>
          <a:xfrm rot="10800000">
            <a:off x="3306688" y="34190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838" name="Google Shape;838;p34"/>
          <p:cNvSpPr/>
          <p:nvPr/>
        </p:nvSpPr>
        <p:spPr>
          <a:xfrm>
            <a:off x="31767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9" name="Google Shape;839;p34"/>
          <p:cNvCxnSpPr>
            <a:stCxn id="840" idx="0"/>
            <a:endCxn id="824" idx="2"/>
          </p:cNvCxnSpPr>
          <p:nvPr/>
        </p:nvCxnSpPr>
        <p:spPr>
          <a:xfrm flipH="1" rot="10800000">
            <a:off x="3778113" y="34190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840" name="Google Shape;840;p34"/>
          <p:cNvSpPr/>
          <p:nvPr/>
        </p:nvSpPr>
        <p:spPr>
          <a:xfrm>
            <a:off x="3646713"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 name="Google Shape;841;p34"/>
          <p:cNvCxnSpPr>
            <a:stCxn id="842" idx="0"/>
            <a:endCxn id="826" idx="2"/>
          </p:cNvCxnSpPr>
          <p:nvPr/>
        </p:nvCxnSpPr>
        <p:spPr>
          <a:xfrm rot="10800000">
            <a:off x="4255375" y="34190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42" name="Google Shape;842;p34"/>
          <p:cNvSpPr/>
          <p:nvPr/>
        </p:nvSpPr>
        <p:spPr>
          <a:xfrm>
            <a:off x="412697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 name="Google Shape;843;p34"/>
          <p:cNvCxnSpPr>
            <a:stCxn id="844" idx="0"/>
            <a:endCxn id="827" idx="2"/>
          </p:cNvCxnSpPr>
          <p:nvPr/>
        </p:nvCxnSpPr>
        <p:spPr>
          <a:xfrm rot="10800000">
            <a:off x="4729725" y="34189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44" name="Google Shape;844;p34"/>
          <p:cNvSpPr/>
          <p:nvPr/>
        </p:nvSpPr>
        <p:spPr>
          <a:xfrm>
            <a:off x="4601325"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txBox="1"/>
          <p:nvPr/>
        </p:nvSpPr>
        <p:spPr>
          <a:xfrm>
            <a:off x="21122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46" name="Google Shape;846;p34"/>
          <p:cNvSpPr txBox="1"/>
          <p:nvPr/>
        </p:nvSpPr>
        <p:spPr>
          <a:xfrm>
            <a:off x="16342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47" name="Google Shape;847;p34"/>
          <p:cNvSpPr txBox="1"/>
          <p:nvPr/>
        </p:nvSpPr>
        <p:spPr>
          <a:xfrm>
            <a:off x="30648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48" name="Google Shape;848;p34"/>
          <p:cNvSpPr txBox="1"/>
          <p:nvPr/>
        </p:nvSpPr>
        <p:spPr>
          <a:xfrm>
            <a:off x="25914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49" name="Google Shape;849;p34"/>
          <p:cNvSpPr txBox="1"/>
          <p:nvPr/>
        </p:nvSpPr>
        <p:spPr>
          <a:xfrm>
            <a:off x="35456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0" name="Google Shape;850;p34"/>
          <p:cNvSpPr txBox="1"/>
          <p:nvPr/>
        </p:nvSpPr>
        <p:spPr>
          <a:xfrm>
            <a:off x="40178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1" name="Google Shape;851;p34"/>
          <p:cNvSpPr txBox="1"/>
          <p:nvPr/>
        </p:nvSpPr>
        <p:spPr>
          <a:xfrm>
            <a:off x="4492900" y="43143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2" name="Google Shape;852;p34"/>
          <p:cNvSpPr/>
          <p:nvPr/>
        </p:nvSpPr>
        <p:spPr>
          <a:xfrm>
            <a:off x="1753838" y="8945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853" name="Google Shape;853;p34"/>
          <p:cNvSpPr/>
          <p:nvPr/>
        </p:nvSpPr>
        <p:spPr>
          <a:xfrm>
            <a:off x="1752788" y="4301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854" name="Google Shape;854;p34"/>
          <p:cNvSpPr/>
          <p:nvPr/>
        </p:nvSpPr>
        <p:spPr>
          <a:xfrm>
            <a:off x="5072520"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55" name="Google Shape;855;p34"/>
          <p:cNvCxnSpPr>
            <a:endCxn id="854" idx="1"/>
          </p:cNvCxnSpPr>
          <p:nvPr/>
        </p:nvCxnSpPr>
        <p:spPr>
          <a:xfrm>
            <a:off x="4861020" y="31860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56" name="Google Shape;856;p34"/>
          <p:cNvSpPr/>
          <p:nvPr/>
        </p:nvSpPr>
        <p:spPr>
          <a:xfrm>
            <a:off x="5546849"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57" name="Google Shape;857;p34"/>
          <p:cNvSpPr/>
          <p:nvPr/>
        </p:nvSpPr>
        <p:spPr>
          <a:xfrm>
            <a:off x="6021163" y="29530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58" name="Google Shape;858;p34"/>
          <p:cNvCxnSpPr>
            <a:stCxn id="856" idx="3"/>
            <a:endCxn id="857" idx="1"/>
          </p:cNvCxnSpPr>
          <p:nvPr/>
        </p:nvCxnSpPr>
        <p:spPr>
          <a:xfrm>
            <a:off x="5809649"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59" name="Google Shape;859;p34"/>
          <p:cNvCxnSpPr>
            <a:stCxn id="854" idx="3"/>
            <a:endCxn id="856" idx="1"/>
          </p:cNvCxnSpPr>
          <p:nvPr/>
        </p:nvCxnSpPr>
        <p:spPr>
          <a:xfrm>
            <a:off x="5335320"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60" name="Google Shape;860;p34"/>
          <p:cNvCxnSpPr>
            <a:stCxn id="861" idx="0"/>
            <a:endCxn id="854" idx="2"/>
          </p:cNvCxnSpPr>
          <p:nvPr/>
        </p:nvCxnSpPr>
        <p:spPr>
          <a:xfrm flipH="1" rot="10800000">
            <a:off x="5202600" y="34189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61" name="Google Shape;861;p34"/>
          <p:cNvSpPr/>
          <p:nvPr/>
        </p:nvSpPr>
        <p:spPr>
          <a:xfrm>
            <a:off x="5071200"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2" name="Google Shape;862;p34"/>
          <p:cNvCxnSpPr>
            <a:stCxn id="863" idx="0"/>
            <a:endCxn id="856" idx="2"/>
          </p:cNvCxnSpPr>
          <p:nvPr/>
        </p:nvCxnSpPr>
        <p:spPr>
          <a:xfrm rot="10800000">
            <a:off x="5678363" y="34189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863" name="Google Shape;863;p34"/>
          <p:cNvSpPr/>
          <p:nvPr/>
        </p:nvSpPr>
        <p:spPr>
          <a:xfrm>
            <a:off x="5551463"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4" name="Google Shape;864;p34"/>
          <p:cNvCxnSpPr>
            <a:stCxn id="865" idx="0"/>
            <a:endCxn id="857" idx="2"/>
          </p:cNvCxnSpPr>
          <p:nvPr/>
        </p:nvCxnSpPr>
        <p:spPr>
          <a:xfrm flipH="1" rot="10800000">
            <a:off x="6151300" y="34187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65" name="Google Shape;865;p34"/>
          <p:cNvSpPr/>
          <p:nvPr/>
        </p:nvSpPr>
        <p:spPr>
          <a:xfrm>
            <a:off x="6019900" y="42020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txBox="1"/>
          <p:nvPr/>
        </p:nvSpPr>
        <p:spPr>
          <a:xfrm>
            <a:off x="49701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7" name="Google Shape;867;p34"/>
          <p:cNvSpPr txBox="1"/>
          <p:nvPr/>
        </p:nvSpPr>
        <p:spPr>
          <a:xfrm>
            <a:off x="54393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8" name="Google Shape;868;p34"/>
          <p:cNvSpPr txBox="1"/>
          <p:nvPr/>
        </p:nvSpPr>
        <p:spPr>
          <a:xfrm>
            <a:off x="592033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9" name="Google Shape;869;p34"/>
          <p:cNvSpPr/>
          <p:nvPr/>
        </p:nvSpPr>
        <p:spPr>
          <a:xfrm>
            <a:off x="6758313" y="30266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870" name="Google Shape;870;p34"/>
          <p:cNvCxnSpPr/>
          <p:nvPr/>
        </p:nvCxnSpPr>
        <p:spPr>
          <a:xfrm flipH="1" rot="10800000">
            <a:off x="1874138" y="33529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871" name="Google Shape;871;p34"/>
          <p:cNvCxnSpPr/>
          <p:nvPr/>
        </p:nvCxnSpPr>
        <p:spPr>
          <a:xfrm flipH="1" rot="10800000">
            <a:off x="2348988" y="33529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72" name="Google Shape;872;p34"/>
          <p:cNvCxnSpPr/>
          <p:nvPr/>
        </p:nvCxnSpPr>
        <p:spPr>
          <a:xfrm flipH="1" rot="10800000">
            <a:off x="2826613" y="33529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73" name="Google Shape;873;p34"/>
          <p:cNvCxnSpPr/>
          <p:nvPr/>
        </p:nvCxnSpPr>
        <p:spPr>
          <a:xfrm flipH="1" rot="10800000">
            <a:off x="3312038" y="33527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74" name="Google Shape;874;p34"/>
          <p:cNvCxnSpPr/>
          <p:nvPr/>
        </p:nvCxnSpPr>
        <p:spPr>
          <a:xfrm flipH="1" rot="10800000">
            <a:off x="3786388" y="33529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875" name="Google Shape;875;p34"/>
          <p:cNvCxnSpPr/>
          <p:nvPr/>
        </p:nvCxnSpPr>
        <p:spPr>
          <a:xfrm flipH="1" rot="10800000">
            <a:off x="4250738" y="33514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76" name="Google Shape;876;p34"/>
          <p:cNvCxnSpPr/>
          <p:nvPr/>
        </p:nvCxnSpPr>
        <p:spPr>
          <a:xfrm flipH="1" rot="10800000">
            <a:off x="4736238" y="33513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877" name="Google Shape;877;p34"/>
          <p:cNvCxnSpPr/>
          <p:nvPr/>
        </p:nvCxnSpPr>
        <p:spPr>
          <a:xfrm flipH="1" rot="10800000">
            <a:off x="5208888" y="33514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78" name="Google Shape;878;p34"/>
          <p:cNvCxnSpPr/>
          <p:nvPr/>
        </p:nvCxnSpPr>
        <p:spPr>
          <a:xfrm flipH="1" rot="10800000">
            <a:off x="5673588" y="33514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79" name="Google Shape;879;p34"/>
          <p:cNvCxnSpPr/>
          <p:nvPr/>
        </p:nvCxnSpPr>
        <p:spPr>
          <a:xfrm flipH="1" rot="10800000">
            <a:off x="6151188" y="33514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80" name="Google Shape;880;p34"/>
          <p:cNvCxnSpPr/>
          <p:nvPr/>
        </p:nvCxnSpPr>
        <p:spPr>
          <a:xfrm rot="10800000">
            <a:off x="7202774" y="1219145"/>
            <a:ext cx="6900" cy="1807500"/>
          </a:xfrm>
          <a:prstGeom prst="straightConnector1">
            <a:avLst/>
          </a:prstGeom>
          <a:noFill/>
          <a:ln cap="flat" cmpd="sng" w="19050">
            <a:solidFill>
              <a:srgbClr val="000000"/>
            </a:solidFill>
            <a:prstDash val="solid"/>
            <a:round/>
            <a:headEnd len="med" w="med" type="none"/>
            <a:tailEnd len="med" w="med" type="triangle"/>
          </a:ln>
        </p:spPr>
      </p:cxnSp>
      <p:sp>
        <p:nvSpPr>
          <p:cNvPr id="881" name="Google Shape;881;p34"/>
          <p:cNvSpPr/>
          <p:nvPr/>
        </p:nvSpPr>
        <p:spPr>
          <a:xfrm>
            <a:off x="1740275" y="1532750"/>
            <a:ext cx="4580700" cy="318900"/>
          </a:xfrm>
          <a:prstGeom prst="rect">
            <a:avLst/>
          </a:prstGeom>
          <a:solidFill>
            <a:srgbClr val="FFD5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882" name="Google Shape;882;p34"/>
          <p:cNvCxnSpPr/>
          <p:nvPr/>
        </p:nvCxnSpPr>
        <p:spPr>
          <a:xfrm rot="10800000">
            <a:off x="5682874" y="26426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83" name="Google Shape;883;p34"/>
          <p:cNvCxnSpPr>
            <a:stCxn id="854" idx="0"/>
          </p:cNvCxnSpPr>
          <p:nvPr/>
        </p:nvCxnSpPr>
        <p:spPr>
          <a:xfrm rot="10800000">
            <a:off x="5202420" y="26312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884" name="Google Shape;884;p34"/>
          <p:cNvCxnSpPr>
            <a:stCxn id="827" idx="0"/>
          </p:cNvCxnSpPr>
          <p:nvPr/>
        </p:nvCxnSpPr>
        <p:spPr>
          <a:xfrm rot="10800000">
            <a:off x="4723288" y="26395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885" name="Google Shape;885;p34"/>
          <p:cNvCxnSpPr/>
          <p:nvPr/>
        </p:nvCxnSpPr>
        <p:spPr>
          <a:xfrm rot="10800000">
            <a:off x="4255274"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86" name="Google Shape;886;p34"/>
          <p:cNvCxnSpPr/>
          <p:nvPr/>
        </p:nvCxnSpPr>
        <p:spPr>
          <a:xfrm rot="10800000">
            <a:off x="32972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87" name="Google Shape;887;p34"/>
          <p:cNvCxnSpPr/>
          <p:nvPr/>
        </p:nvCxnSpPr>
        <p:spPr>
          <a:xfrm rot="10800000">
            <a:off x="3787249"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88" name="Google Shape;888;p34"/>
          <p:cNvCxnSpPr>
            <a:stCxn id="820" idx="0"/>
          </p:cNvCxnSpPr>
          <p:nvPr/>
        </p:nvCxnSpPr>
        <p:spPr>
          <a:xfrm rot="10800000">
            <a:off x="2823880" y="26396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89" name="Google Shape;889;p34"/>
          <p:cNvCxnSpPr/>
          <p:nvPr/>
        </p:nvCxnSpPr>
        <p:spPr>
          <a:xfrm rot="10800000">
            <a:off x="2350505" y="26353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90" name="Google Shape;890;p34"/>
          <p:cNvCxnSpPr/>
          <p:nvPr/>
        </p:nvCxnSpPr>
        <p:spPr>
          <a:xfrm rot="10800000">
            <a:off x="1877130" y="26366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91" name="Google Shape;891;p34"/>
          <p:cNvCxnSpPr/>
          <p:nvPr/>
        </p:nvCxnSpPr>
        <p:spPr>
          <a:xfrm rot="10800000">
            <a:off x="3992313" y="1219120"/>
            <a:ext cx="1800" cy="307800"/>
          </a:xfrm>
          <a:prstGeom prst="straightConnector1">
            <a:avLst/>
          </a:prstGeom>
          <a:noFill/>
          <a:ln cap="flat" cmpd="sng" w="19050">
            <a:solidFill>
              <a:srgbClr val="000000"/>
            </a:solidFill>
            <a:prstDash val="solid"/>
            <a:round/>
            <a:headEnd len="med" w="med" type="none"/>
            <a:tailEnd len="med" w="med" type="triangle"/>
          </a:ln>
        </p:spPr>
      </p:cxnSp>
      <p:sp>
        <p:nvSpPr>
          <p:cNvPr id="892" name="Google Shape;892;p34"/>
          <p:cNvSpPr/>
          <p:nvPr/>
        </p:nvSpPr>
        <p:spPr>
          <a:xfrm>
            <a:off x="1740275"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93" name="Google Shape;893;p34"/>
          <p:cNvSpPr/>
          <p:nvPr/>
        </p:nvSpPr>
        <p:spPr>
          <a:xfrm>
            <a:off x="221772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94" name="Google Shape;894;p34"/>
          <p:cNvCxnSpPr>
            <a:stCxn id="892" idx="3"/>
            <a:endCxn id="893" idx="1"/>
          </p:cNvCxnSpPr>
          <p:nvPr/>
        </p:nvCxnSpPr>
        <p:spPr>
          <a:xfrm>
            <a:off x="2003075" y="2403583"/>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95" name="Google Shape;895;p34"/>
          <p:cNvSpPr/>
          <p:nvPr/>
        </p:nvSpPr>
        <p:spPr>
          <a:xfrm>
            <a:off x="2695180"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96" name="Google Shape;896;p34"/>
          <p:cNvSpPr/>
          <p:nvPr/>
        </p:nvSpPr>
        <p:spPr>
          <a:xfrm>
            <a:off x="317520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97" name="Google Shape;897;p34"/>
          <p:cNvCxnSpPr>
            <a:stCxn id="895" idx="3"/>
            <a:endCxn id="896" idx="1"/>
          </p:cNvCxnSpPr>
          <p:nvPr/>
        </p:nvCxnSpPr>
        <p:spPr>
          <a:xfrm>
            <a:off x="2957980" y="2403658"/>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898" name="Google Shape;898;p34"/>
          <p:cNvCxnSpPr>
            <a:stCxn id="893" idx="3"/>
            <a:endCxn id="895" idx="1"/>
          </p:cNvCxnSpPr>
          <p:nvPr/>
        </p:nvCxnSpPr>
        <p:spPr>
          <a:xfrm>
            <a:off x="2480526" y="2403658"/>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99" name="Google Shape;899;p34"/>
          <p:cNvSpPr/>
          <p:nvPr/>
        </p:nvSpPr>
        <p:spPr>
          <a:xfrm>
            <a:off x="3649545"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00" name="Google Shape;900;p34"/>
          <p:cNvCxnSpPr>
            <a:stCxn id="896" idx="3"/>
            <a:endCxn id="899" idx="1"/>
          </p:cNvCxnSpPr>
          <p:nvPr/>
        </p:nvCxnSpPr>
        <p:spPr>
          <a:xfrm>
            <a:off x="3438006" y="24036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01" name="Google Shape;901;p34"/>
          <p:cNvSpPr/>
          <p:nvPr/>
        </p:nvSpPr>
        <p:spPr>
          <a:xfrm>
            <a:off x="4123874"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02" name="Google Shape;902;p34"/>
          <p:cNvSpPr/>
          <p:nvPr/>
        </p:nvSpPr>
        <p:spPr>
          <a:xfrm>
            <a:off x="4598188"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03" name="Google Shape;903;p34"/>
          <p:cNvCxnSpPr>
            <a:stCxn id="901" idx="3"/>
            <a:endCxn id="902" idx="1"/>
          </p:cNvCxnSpPr>
          <p:nvPr/>
        </p:nvCxnSpPr>
        <p:spPr>
          <a:xfrm>
            <a:off x="4386674"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04" name="Google Shape;904;p34"/>
          <p:cNvCxnSpPr>
            <a:stCxn id="899" idx="3"/>
            <a:endCxn id="901" idx="1"/>
          </p:cNvCxnSpPr>
          <p:nvPr/>
        </p:nvCxnSpPr>
        <p:spPr>
          <a:xfrm>
            <a:off x="3912345"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05" name="Google Shape;905;p34"/>
          <p:cNvCxnSpPr/>
          <p:nvPr/>
        </p:nvCxnSpPr>
        <p:spPr>
          <a:xfrm rot="10800000">
            <a:off x="6152449" y="1851683"/>
            <a:ext cx="0" cy="318900"/>
          </a:xfrm>
          <a:prstGeom prst="straightConnector1">
            <a:avLst/>
          </a:prstGeom>
          <a:noFill/>
          <a:ln cap="flat" cmpd="sng" w="19050">
            <a:solidFill>
              <a:srgbClr val="000000"/>
            </a:solidFill>
            <a:prstDash val="solid"/>
            <a:round/>
            <a:headEnd len="med" w="med" type="none"/>
            <a:tailEnd len="med" w="med" type="triangle"/>
          </a:ln>
        </p:spPr>
      </p:cxnSp>
      <p:sp>
        <p:nvSpPr>
          <p:cNvPr id="906" name="Google Shape;906;p34"/>
          <p:cNvSpPr/>
          <p:nvPr/>
        </p:nvSpPr>
        <p:spPr>
          <a:xfrm>
            <a:off x="5072520"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07" name="Google Shape;907;p34"/>
          <p:cNvCxnSpPr>
            <a:endCxn id="906" idx="1"/>
          </p:cNvCxnSpPr>
          <p:nvPr/>
        </p:nvCxnSpPr>
        <p:spPr>
          <a:xfrm>
            <a:off x="4861020" y="240362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08" name="Google Shape;908;p34"/>
          <p:cNvSpPr/>
          <p:nvPr/>
        </p:nvSpPr>
        <p:spPr>
          <a:xfrm>
            <a:off x="5546849"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09" name="Google Shape;909;p34"/>
          <p:cNvSpPr/>
          <p:nvPr/>
        </p:nvSpPr>
        <p:spPr>
          <a:xfrm>
            <a:off x="6021163" y="217059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10" name="Google Shape;910;p34"/>
          <p:cNvCxnSpPr>
            <a:stCxn id="908" idx="3"/>
            <a:endCxn id="909" idx="1"/>
          </p:cNvCxnSpPr>
          <p:nvPr/>
        </p:nvCxnSpPr>
        <p:spPr>
          <a:xfrm>
            <a:off x="5809649"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11" name="Google Shape;911;p34"/>
          <p:cNvCxnSpPr>
            <a:stCxn id="906" idx="3"/>
            <a:endCxn id="908" idx="1"/>
          </p:cNvCxnSpPr>
          <p:nvPr/>
        </p:nvCxnSpPr>
        <p:spPr>
          <a:xfrm>
            <a:off x="5335320"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12" name="Google Shape;912;p34"/>
          <p:cNvCxnSpPr/>
          <p:nvPr/>
        </p:nvCxnSpPr>
        <p:spPr>
          <a:xfrm rot="10800000">
            <a:off x="5682874" y="18602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13" name="Google Shape;913;p34"/>
          <p:cNvCxnSpPr>
            <a:stCxn id="906" idx="0"/>
          </p:cNvCxnSpPr>
          <p:nvPr/>
        </p:nvCxnSpPr>
        <p:spPr>
          <a:xfrm rot="10800000">
            <a:off x="5202420" y="1858070"/>
            <a:ext cx="1500" cy="312600"/>
          </a:xfrm>
          <a:prstGeom prst="straightConnector1">
            <a:avLst/>
          </a:prstGeom>
          <a:noFill/>
          <a:ln cap="flat" cmpd="sng" w="19050">
            <a:solidFill>
              <a:srgbClr val="000000"/>
            </a:solidFill>
            <a:prstDash val="solid"/>
            <a:round/>
            <a:headEnd len="med" w="med" type="none"/>
            <a:tailEnd len="med" w="med" type="triangle"/>
          </a:ln>
        </p:spPr>
      </p:cxnSp>
      <p:cxnSp>
        <p:nvCxnSpPr>
          <p:cNvPr id="914" name="Google Shape;914;p34"/>
          <p:cNvCxnSpPr>
            <a:stCxn id="902" idx="0"/>
          </p:cNvCxnSpPr>
          <p:nvPr/>
        </p:nvCxnSpPr>
        <p:spPr>
          <a:xfrm rot="10800000">
            <a:off x="4723288" y="1857133"/>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915" name="Google Shape;915;p34"/>
          <p:cNvCxnSpPr/>
          <p:nvPr/>
        </p:nvCxnSpPr>
        <p:spPr>
          <a:xfrm rot="10800000">
            <a:off x="4255274"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16" name="Google Shape;916;p34"/>
          <p:cNvCxnSpPr/>
          <p:nvPr/>
        </p:nvCxnSpPr>
        <p:spPr>
          <a:xfrm rot="10800000">
            <a:off x="3297249" y="1851683"/>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17" name="Google Shape;917;p34"/>
          <p:cNvCxnSpPr/>
          <p:nvPr/>
        </p:nvCxnSpPr>
        <p:spPr>
          <a:xfrm rot="10800000">
            <a:off x="3787249"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18" name="Google Shape;918;p34"/>
          <p:cNvCxnSpPr>
            <a:stCxn id="895" idx="0"/>
          </p:cNvCxnSpPr>
          <p:nvPr/>
        </p:nvCxnSpPr>
        <p:spPr>
          <a:xfrm rot="10800000">
            <a:off x="2823880" y="185720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19" name="Google Shape;919;p34"/>
          <p:cNvCxnSpPr/>
          <p:nvPr/>
        </p:nvCxnSpPr>
        <p:spPr>
          <a:xfrm rot="10800000">
            <a:off x="2350505" y="185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20" name="Google Shape;920;p34"/>
          <p:cNvCxnSpPr/>
          <p:nvPr/>
        </p:nvCxnSpPr>
        <p:spPr>
          <a:xfrm rot="10800000">
            <a:off x="1877130" y="1854195"/>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35"/>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926" name="Google Shape;926;p35"/>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927" name="Google Shape;927;p35"/>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928" name="Google Shape;928;p35"/>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6"/>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34" name="Google Shape;934;p36"/>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35" name="Google Shape;935;p36"/>
          <p:cNvCxnSpPr>
            <a:stCxn id="933" idx="3"/>
            <a:endCxn id="934" idx="1"/>
          </p:cNvCxnSpPr>
          <p:nvPr/>
        </p:nvCxnSpPr>
        <p:spPr>
          <a:xfrm>
            <a:off x="2267563" y="25230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936" name="Google Shape;936;p36"/>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37" name="Google Shape;937;p36"/>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38" name="Google Shape;938;p36"/>
          <p:cNvCxnSpPr>
            <a:stCxn id="936" idx="3"/>
            <a:endCxn id="937" idx="1"/>
          </p:cNvCxnSpPr>
          <p:nvPr/>
        </p:nvCxnSpPr>
        <p:spPr>
          <a:xfrm>
            <a:off x="3222468" y="25231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939" name="Google Shape;939;p36"/>
          <p:cNvCxnSpPr>
            <a:stCxn id="934" idx="3"/>
            <a:endCxn id="936" idx="1"/>
          </p:cNvCxnSpPr>
          <p:nvPr/>
        </p:nvCxnSpPr>
        <p:spPr>
          <a:xfrm>
            <a:off x="2745014" y="25231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940" name="Google Shape;940;p36"/>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41" name="Google Shape;941;p36"/>
          <p:cNvCxnSpPr>
            <a:stCxn id="937" idx="3"/>
            <a:endCxn id="940" idx="1"/>
          </p:cNvCxnSpPr>
          <p:nvPr/>
        </p:nvCxnSpPr>
        <p:spPr>
          <a:xfrm>
            <a:off x="3702494" y="25231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942" name="Google Shape;942;p36"/>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43" name="Google Shape;943;p36"/>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44" name="Google Shape;944;p36"/>
          <p:cNvCxnSpPr>
            <a:stCxn id="942" idx="3"/>
            <a:endCxn id="943" idx="1"/>
          </p:cNvCxnSpPr>
          <p:nvPr/>
        </p:nvCxnSpPr>
        <p:spPr>
          <a:xfrm>
            <a:off x="465116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945" name="Google Shape;945;p36"/>
          <p:cNvCxnSpPr>
            <a:stCxn id="940" idx="3"/>
            <a:endCxn id="942" idx="1"/>
          </p:cNvCxnSpPr>
          <p:nvPr/>
        </p:nvCxnSpPr>
        <p:spPr>
          <a:xfrm>
            <a:off x="417683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946" name="Google Shape;946;p36"/>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47" name="Google Shape;947;p36"/>
          <p:cNvCxnSpPr>
            <a:stCxn id="948" idx="0"/>
            <a:endCxn id="933" idx="2"/>
          </p:cNvCxnSpPr>
          <p:nvPr/>
        </p:nvCxnSpPr>
        <p:spPr>
          <a:xfrm rot="10800000">
            <a:off x="2136150" y="27559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948" name="Google Shape;948;p36"/>
          <p:cNvSpPr/>
          <p:nvPr/>
        </p:nvSpPr>
        <p:spPr>
          <a:xfrm>
            <a:off x="2004750" y="353927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9" name="Google Shape;949;p36"/>
          <p:cNvCxnSpPr>
            <a:stCxn id="950" idx="0"/>
            <a:endCxn id="934" idx="2"/>
          </p:cNvCxnSpPr>
          <p:nvPr/>
        </p:nvCxnSpPr>
        <p:spPr>
          <a:xfrm rot="10800000">
            <a:off x="2613475" y="27561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950" name="Google Shape;950;p36"/>
          <p:cNvSpPr/>
          <p:nvPr/>
        </p:nvSpPr>
        <p:spPr>
          <a:xfrm>
            <a:off x="2482975"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 name="Google Shape;951;p36"/>
          <p:cNvCxnSpPr>
            <a:stCxn id="952" idx="0"/>
            <a:endCxn id="936" idx="2"/>
          </p:cNvCxnSpPr>
          <p:nvPr/>
        </p:nvCxnSpPr>
        <p:spPr>
          <a:xfrm rot="10800000">
            <a:off x="3091013" y="27561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952" name="Google Shape;952;p36"/>
          <p:cNvSpPr/>
          <p:nvPr/>
        </p:nvSpPr>
        <p:spPr>
          <a:xfrm>
            <a:off x="2959913"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 name="Google Shape;953;p36"/>
          <p:cNvCxnSpPr>
            <a:stCxn id="954" idx="0"/>
            <a:endCxn id="937" idx="2"/>
          </p:cNvCxnSpPr>
          <p:nvPr/>
        </p:nvCxnSpPr>
        <p:spPr>
          <a:xfrm rot="10800000">
            <a:off x="3571175" y="27561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954" name="Google Shape;954;p36"/>
          <p:cNvSpPr/>
          <p:nvPr/>
        </p:nvSpPr>
        <p:spPr>
          <a:xfrm>
            <a:off x="3441275"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5" name="Google Shape;955;p36"/>
          <p:cNvCxnSpPr>
            <a:stCxn id="956" idx="0"/>
            <a:endCxn id="940" idx="2"/>
          </p:cNvCxnSpPr>
          <p:nvPr/>
        </p:nvCxnSpPr>
        <p:spPr>
          <a:xfrm flipH="1" rot="10800000">
            <a:off x="4042600" y="27561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956" name="Google Shape;956;p36"/>
          <p:cNvSpPr/>
          <p:nvPr/>
        </p:nvSpPr>
        <p:spPr>
          <a:xfrm>
            <a:off x="3911200"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7" name="Google Shape;957;p36"/>
          <p:cNvCxnSpPr>
            <a:stCxn id="958" idx="0"/>
            <a:endCxn id="942" idx="2"/>
          </p:cNvCxnSpPr>
          <p:nvPr/>
        </p:nvCxnSpPr>
        <p:spPr>
          <a:xfrm rot="10800000">
            <a:off x="4519863" y="27561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958" name="Google Shape;958;p36"/>
          <p:cNvSpPr/>
          <p:nvPr/>
        </p:nvSpPr>
        <p:spPr>
          <a:xfrm>
            <a:off x="4391463"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9" name="Google Shape;959;p36"/>
          <p:cNvCxnSpPr>
            <a:stCxn id="960" idx="0"/>
            <a:endCxn id="943" idx="2"/>
          </p:cNvCxnSpPr>
          <p:nvPr/>
        </p:nvCxnSpPr>
        <p:spPr>
          <a:xfrm rot="10800000">
            <a:off x="4994213" y="27559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960" name="Google Shape;960;p36"/>
          <p:cNvSpPr/>
          <p:nvPr/>
        </p:nvSpPr>
        <p:spPr>
          <a:xfrm>
            <a:off x="4865813" y="353927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txBox="1"/>
          <p:nvPr/>
        </p:nvSpPr>
        <p:spPr>
          <a:xfrm>
            <a:off x="23767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62" name="Google Shape;962;p36"/>
          <p:cNvSpPr txBox="1"/>
          <p:nvPr/>
        </p:nvSpPr>
        <p:spPr>
          <a:xfrm>
            <a:off x="18987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63" name="Google Shape;963;p36"/>
          <p:cNvSpPr txBox="1"/>
          <p:nvPr/>
        </p:nvSpPr>
        <p:spPr>
          <a:xfrm>
            <a:off x="33293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64" name="Google Shape;964;p36"/>
          <p:cNvSpPr txBox="1"/>
          <p:nvPr/>
        </p:nvSpPr>
        <p:spPr>
          <a:xfrm>
            <a:off x="28559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65" name="Google Shape;965;p36"/>
          <p:cNvSpPr txBox="1"/>
          <p:nvPr/>
        </p:nvSpPr>
        <p:spPr>
          <a:xfrm>
            <a:off x="38101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66" name="Google Shape;966;p36"/>
          <p:cNvSpPr txBox="1"/>
          <p:nvPr/>
        </p:nvSpPr>
        <p:spPr>
          <a:xfrm>
            <a:off x="42823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67" name="Google Shape;967;p36"/>
          <p:cNvSpPr txBox="1"/>
          <p:nvPr/>
        </p:nvSpPr>
        <p:spPr>
          <a:xfrm>
            <a:off x="4757388" y="3651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68" name="Google Shape;968;p36"/>
          <p:cNvSpPr/>
          <p:nvPr/>
        </p:nvSpPr>
        <p:spPr>
          <a:xfrm>
            <a:off x="2005800" y="1652400"/>
            <a:ext cx="5919600" cy="318900"/>
          </a:xfrm>
          <a:prstGeom prst="rect">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969" name="Google Shape;969;p36"/>
          <p:cNvSpPr/>
          <p:nvPr/>
        </p:nvSpPr>
        <p:spPr>
          <a:xfrm>
            <a:off x="2004750" y="1188025"/>
            <a:ext cx="5919600" cy="318900"/>
          </a:xfrm>
          <a:prstGeom prst="rect">
            <a:avLst/>
          </a:prstGeom>
          <a:solidFill>
            <a:srgbClr val="EE787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970" name="Google Shape;970;p36"/>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71" name="Google Shape;971;p36"/>
          <p:cNvCxnSpPr>
            <a:endCxn id="970" idx="1"/>
          </p:cNvCxnSpPr>
          <p:nvPr/>
        </p:nvCxnSpPr>
        <p:spPr>
          <a:xfrm>
            <a:off x="5125507" y="25231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972" name="Google Shape;972;p36"/>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73" name="Google Shape;973;p36"/>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74" name="Google Shape;974;p36"/>
          <p:cNvCxnSpPr>
            <a:stCxn id="972" idx="3"/>
            <a:endCxn id="973" idx="1"/>
          </p:cNvCxnSpPr>
          <p:nvPr/>
        </p:nvCxnSpPr>
        <p:spPr>
          <a:xfrm>
            <a:off x="607413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975" name="Google Shape;975;p36"/>
          <p:cNvCxnSpPr>
            <a:stCxn id="970" idx="3"/>
            <a:endCxn id="972" idx="1"/>
          </p:cNvCxnSpPr>
          <p:nvPr/>
        </p:nvCxnSpPr>
        <p:spPr>
          <a:xfrm>
            <a:off x="559980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976" name="Google Shape;976;p36"/>
          <p:cNvCxnSpPr>
            <a:stCxn id="977" idx="0"/>
            <a:endCxn id="970" idx="2"/>
          </p:cNvCxnSpPr>
          <p:nvPr/>
        </p:nvCxnSpPr>
        <p:spPr>
          <a:xfrm flipH="1" rot="10800000">
            <a:off x="5467088" y="27560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77" name="Google Shape;977;p36"/>
          <p:cNvSpPr/>
          <p:nvPr/>
        </p:nvSpPr>
        <p:spPr>
          <a:xfrm>
            <a:off x="5335688" y="353931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8" name="Google Shape;978;p36"/>
          <p:cNvCxnSpPr>
            <a:stCxn id="979" idx="0"/>
            <a:endCxn id="972" idx="2"/>
          </p:cNvCxnSpPr>
          <p:nvPr/>
        </p:nvCxnSpPr>
        <p:spPr>
          <a:xfrm rot="10800000">
            <a:off x="5942850" y="27560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979" name="Google Shape;979;p36"/>
          <p:cNvSpPr/>
          <p:nvPr/>
        </p:nvSpPr>
        <p:spPr>
          <a:xfrm>
            <a:off x="5815950" y="353931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0" name="Google Shape;980;p36"/>
          <p:cNvCxnSpPr>
            <a:stCxn id="981" idx="0"/>
            <a:endCxn id="973" idx="2"/>
          </p:cNvCxnSpPr>
          <p:nvPr/>
        </p:nvCxnSpPr>
        <p:spPr>
          <a:xfrm flipH="1" rot="10800000">
            <a:off x="6415788" y="27558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81" name="Google Shape;981;p36"/>
          <p:cNvSpPr/>
          <p:nvPr/>
        </p:nvSpPr>
        <p:spPr>
          <a:xfrm>
            <a:off x="6284388" y="353916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txBox="1"/>
          <p:nvPr/>
        </p:nvSpPr>
        <p:spPr>
          <a:xfrm>
            <a:off x="52346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83" name="Google Shape;983;p36"/>
          <p:cNvSpPr txBox="1"/>
          <p:nvPr/>
        </p:nvSpPr>
        <p:spPr>
          <a:xfrm>
            <a:off x="57038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84" name="Google Shape;984;p36"/>
          <p:cNvSpPr txBox="1"/>
          <p:nvPr/>
        </p:nvSpPr>
        <p:spPr>
          <a:xfrm>
            <a:off x="618482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85" name="Google Shape;985;p36"/>
          <p:cNvSpPr/>
          <p:nvPr/>
        </p:nvSpPr>
        <p:spPr>
          <a:xfrm>
            <a:off x="7022800" y="2363725"/>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986" name="Google Shape;986;p36"/>
          <p:cNvCxnSpPr/>
          <p:nvPr/>
        </p:nvCxnSpPr>
        <p:spPr>
          <a:xfrm flipH="1" rot="10800000">
            <a:off x="2138625" y="26900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987" name="Google Shape;987;p36"/>
          <p:cNvCxnSpPr/>
          <p:nvPr/>
        </p:nvCxnSpPr>
        <p:spPr>
          <a:xfrm flipH="1" rot="10800000">
            <a:off x="2613475" y="26900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88" name="Google Shape;988;p36"/>
          <p:cNvCxnSpPr/>
          <p:nvPr/>
        </p:nvCxnSpPr>
        <p:spPr>
          <a:xfrm flipH="1" rot="10800000">
            <a:off x="3091100" y="26899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89" name="Google Shape;989;p36"/>
          <p:cNvCxnSpPr/>
          <p:nvPr/>
        </p:nvCxnSpPr>
        <p:spPr>
          <a:xfrm flipH="1" rot="10800000">
            <a:off x="3576525" y="26898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90" name="Google Shape;990;p36"/>
          <p:cNvCxnSpPr/>
          <p:nvPr/>
        </p:nvCxnSpPr>
        <p:spPr>
          <a:xfrm flipH="1" rot="10800000">
            <a:off x="4050875" y="26900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991" name="Google Shape;991;p36"/>
          <p:cNvCxnSpPr/>
          <p:nvPr/>
        </p:nvCxnSpPr>
        <p:spPr>
          <a:xfrm flipH="1" rot="10800000">
            <a:off x="4515225" y="26885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92" name="Google Shape;992;p36"/>
          <p:cNvCxnSpPr/>
          <p:nvPr/>
        </p:nvCxnSpPr>
        <p:spPr>
          <a:xfrm flipH="1" rot="10800000">
            <a:off x="5000725" y="26884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993" name="Google Shape;993;p36"/>
          <p:cNvCxnSpPr/>
          <p:nvPr/>
        </p:nvCxnSpPr>
        <p:spPr>
          <a:xfrm flipH="1" rot="10800000">
            <a:off x="5473375" y="26885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94" name="Google Shape;994;p36"/>
          <p:cNvCxnSpPr/>
          <p:nvPr/>
        </p:nvCxnSpPr>
        <p:spPr>
          <a:xfrm flipH="1" rot="10800000">
            <a:off x="5938075" y="26885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95" name="Google Shape;995;p36"/>
          <p:cNvCxnSpPr/>
          <p:nvPr/>
        </p:nvCxnSpPr>
        <p:spPr>
          <a:xfrm flipH="1" rot="10800000">
            <a:off x="6415675" y="26885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96" name="Google Shape;996;p36"/>
          <p:cNvCxnSpPr/>
          <p:nvPr/>
        </p:nvCxnSpPr>
        <p:spPr>
          <a:xfrm rot="10800000">
            <a:off x="7471762" y="1983920"/>
            <a:ext cx="2400" cy="379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cxnSp>
        <p:nvCxnSpPr>
          <p:cNvPr id="1001" name="Google Shape;1001;p37"/>
          <p:cNvCxnSpPr>
            <a:stCxn id="1002" idx="0"/>
          </p:cNvCxnSpPr>
          <p:nvPr/>
        </p:nvCxnSpPr>
        <p:spPr>
          <a:xfrm flipH="1" rot="10800000">
            <a:off x="19194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02" name="Google Shape;1002;p37"/>
          <p:cNvSpPr/>
          <p:nvPr/>
        </p:nvSpPr>
        <p:spPr>
          <a:xfrm>
            <a:off x="17636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7"/>
          <p:cNvSpPr/>
          <p:nvPr/>
        </p:nvSpPr>
        <p:spPr>
          <a:xfrm>
            <a:off x="24557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7"/>
          <p:cNvSpPr txBox="1"/>
          <p:nvPr/>
        </p:nvSpPr>
        <p:spPr>
          <a:xfrm>
            <a:off x="23296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05" name="Google Shape;1005;p37"/>
          <p:cNvSpPr txBox="1"/>
          <p:nvPr/>
        </p:nvSpPr>
        <p:spPr>
          <a:xfrm>
            <a:off x="16370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06" name="Google Shape;1006;p37"/>
          <p:cNvSpPr/>
          <p:nvPr/>
        </p:nvSpPr>
        <p:spPr>
          <a:xfrm>
            <a:off x="17628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 name="Google Shape;1007;p37"/>
          <p:cNvCxnSpPr/>
          <p:nvPr/>
        </p:nvCxnSpPr>
        <p:spPr>
          <a:xfrm flipH="1" rot="10800000">
            <a:off x="26123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08" name="Google Shape;1008;p37"/>
          <p:cNvSpPr/>
          <p:nvPr/>
        </p:nvSpPr>
        <p:spPr>
          <a:xfrm>
            <a:off x="24557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09" name="Google Shape;1009;p37"/>
          <p:cNvCxnSpPr>
            <a:stCxn id="1006" idx="6"/>
            <a:endCxn id="1008" idx="2"/>
          </p:cNvCxnSpPr>
          <p:nvPr/>
        </p:nvCxnSpPr>
        <p:spPr>
          <a:xfrm>
            <a:off x="20745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10" name="Google Shape;1010;p37"/>
          <p:cNvCxnSpPr>
            <a:stCxn id="1008" idx="6"/>
            <a:endCxn id="1011" idx="2"/>
          </p:cNvCxnSpPr>
          <p:nvPr/>
        </p:nvCxnSpPr>
        <p:spPr>
          <a:xfrm>
            <a:off x="2767413" y="3461038"/>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012" name="Google Shape;1012;p37"/>
          <p:cNvCxnSpPr>
            <a:stCxn id="1013" idx="0"/>
          </p:cNvCxnSpPr>
          <p:nvPr/>
        </p:nvCxnSpPr>
        <p:spPr>
          <a:xfrm flipH="1" rot="10800000">
            <a:off x="33418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13" name="Google Shape;1013;p37"/>
          <p:cNvSpPr/>
          <p:nvPr/>
        </p:nvSpPr>
        <p:spPr>
          <a:xfrm>
            <a:off x="31859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387806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txBox="1"/>
          <p:nvPr/>
        </p:nvSpPr>
        <p:spPr>
          <a:xfrm>
            <a:off x="375204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16" name="Google Shape;1016;p37"/>
          <p:cNvSpPr txBox="1"/>
          <p:nvPr/>
        </p:nvSpPr>
        <p:spPr>
          <a:xfrm>
            <a:off x="30593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11" name="Google Shape;1011;p37"/>
          <p:cNvSpPr/>
          <p:nvPr/>
        </p:nvSpPr>
        <p:spPr>
          <a:xfrm>
            <a:off x="31852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17" name="Google Shape;1017;p37"/>
          <p:cNvCxnSpPr/>
          <p:nvPr/>
        </p:nvCxnSpPr>
        <p:spPr>
          <a:xfrm flipH="1" rot="10800000">
            <a:off x="403468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18" name="Google Shape;1018;p37"/>
          <p:cNvSpPr/>
          <p:nvPr/>
        </p:nvSpPr>
        <p:spPr>
          <a:xfrm>
            <a:off x="38780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19" name="Google Shape;1019;p37"/>
          <p:cNvCxnSpPr>
            <a:stCxn id="1011" idx="6"/>
            <a:endCxn id="1018" idx="2"/>
          </p:cNvCxnSpPr>
          <p:nvPr/>
        </p:nvCxnSpPr>
        <p:spPr>
          <a:xfrm>
            <a:off x="349691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20" name="Google Shape;1020;p37"/>
          <p:cNvCxnSpPr>
            <a:stCxn id="1018" idx="6"/>
            <a:endCxn id="1021" idx="2"/>
          </p:cNvCxnSpPr>
          <p:nvPr/>
        </p:nvCxnSpPr>
        <p:spPr>
          <a:xfrm>
            <a:off x="418976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022" name="Google Shape;1022;p37"/>
          <p:cNvCxnSpPr>
            <a:stCxn id="1023" idx="0"/>
          </p:cNvCxnSpPr>
          <p:nvPr/>
        </p:nvCxnSpPr>
        <p:spPr>
          <a:xfrm flipH="1" rot="10800000">
            <a:off x="47553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23" name="Google Shape;1023;p37"/>
          <p:cNvSpPr/>
          <p:nvPr/>
        </p:nvSpPr>
        <p:spPr>
          <a:xfrm>
            <a:off x="45995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52916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txBox="1"/>
          <p:nvPr/>
        </p:nvSpPr>
        <p:spPr>
          <a:xfrm>
            <a:off x="51655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26" name="Google Shape;1026;p37"/>
          <p:cNvSpPr txBox="1"/>
          <p:nvPr/>
        </p:nvSpPr>
        <p:spPr>
          <a:xfrm>
            <a:off x="44729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21" name="Google Shape;1021;p37"/>
          <p:cNvSpPr/>
          <p:nvPr/>
        </p:nvSpPr>
        <p:spPr>
          <a:xfrm>
            <a:off x="45987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27" name="Google Shape;1027;p37"/>
          <p:cNvCxnSpPr/>
          <p:nvPr/>
        </p:nvCxnSpPr>
        <p:spPr>
          <a:xfrm flipH="1" rot="10800000">
            <a:off x="54482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28" name="Google Shape;1028;p37"/>
          <p:cNvSpPr/>
          <p:nvPr/>
        </p:nvSpPr>
        <p:spPr>
          <a:xfrm>
            <a:off x="52916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29" name="Google Shape;1029;p37"/>
          <p:cNvCxnSpPr>
            <a:stCxn id="1021" idx="6"/>
            <a:endCxn id="1028" idx="2"/>
          </p:cNvCxnSpPr>
          <p:nvPr/>
        </p:nvCxnSpPr>
        <p:spPr>
          <a:xfrm>
            <a:off x="49104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30" name="Google Shape;1030;p37"/>
          <p:cNvCxnSpPr>
            <a:stCxn id="1028" idx="6"/>
            <a:endCxn id="1031" idx="2"/>
          </p:cNvCxnSpPr>
          <p:nvPr/>
        </p:nvCxnSpPr>
        <p:spPr>
          <a:xfrm>
            <a:off x="560331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032" name="Google Shape;1032;p37"/>
          <p:cNvCxnSpPr>
            <a:stCxn id="1033" idx="0"/>
          </p:cNvCxnSpPr>
          <p:nvPr/>
        </p:nvCxnSpPr>
        <p:spPr>
          <a:xfrm flipH="1" rot="10800000">
            <a:off x="61689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33" name="Google Shape;1033;p37"/>
          <p:cNvSpPr/>
          <p:nvPr/>
        </p:nvSpPr>
        <p:spPr>
          <a:xfrm>
            <a:off x="60130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txBox="1"/>
          <p:nvPr/>
        </p:nvSpPr>
        <p:spPr>
          <a:xfrm>
            <a:off x="58864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31" name="Google Shape;1031;p37"/>
          <p:cNvSpPr/>
          <p:nvPr/>
        </p:nvSpPr>
        <p:spPr>
          <a:xfrm>
            <a:off x="60123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5" name="Google Shape;1035;p37"/>
          <p:cNvSpPr/>
          <p:nvPr/>
        </p:nvSpPr>
        <p:spPr>
          <a:xfrm>
            <a:off x="17569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6" name="Google Shape;1036;p37"/>
          <p:cNvSpPr/>
          <p:nvPr/>
        </p:nvSpPr>
        <p:spPr>
          <a:xfrm>
            <a:off x="24498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37" name="Google Shape;1037;p37"/>
          <p:cNvCxnSpPr>
            <a:stCxn id="1035" idx="6"/>
            <a:endCxn id="1036" idx="2"/>
          </p:cNvCxnSpPr>
          <p:nvPr/>
        </p:nvCxnSpPr>
        <p:spPr>
          <a:xfrm>
            <a:off x="20686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038" name="Google Shape;1038;p37"/>
          <p:cNvCxnSpPr>
            <a:stCxn id="1036" idx="6"/>
            <a:endCxn id="1039" idx="2"/>
          </p:cNvCxnSpPr>
          <p:nvPr/>
        </p:nvCxnSpPr>
        <p:spPr>
          <a:xfrm>
            <a:off x="2761513" y="28754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039" name="Google Shape;1039;p37"/>
          <p:cNvSpPr/>
          <p:nvPr/>
        </p:nvSpPr>
        <p:spPr>
          <a:xfrm>
            <a:off x="31793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0" name="Google Shape;1040;p37"/>
          <p:cNvSpPr/>
          <p:nvPr/>
        </p:nvSpPr>
        <p:spPr>
          <a:xfrm>
            <a:off x="38721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41" name="Google Shape;1041;p37"/>
          <p:cNvCxnSpPr>
            <a:stCxn id="1039" idx="6"/>
            <a:endCxn id="1040" idx="2"/>
          </p:cNvCxnSpPr>
          <p:nvPr/>
        </p:nvCxnSpPr>
        <p:spPr>
          <a:xfrm>
            <a:off x="3491013" y="287543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042" name="Google Shape;1042;p37"/>
          <p:cNvCxnSpPr>
            <a:stCxn id="1040" idx="6"/>
            <a:endCxn id="1043" idx="2"/>
          </p:cNvCxnSpPr>
          <p:nvPr/>
        </p:nvCxnSpPr>
        <p:spPr>
          <a:xfrm>
            <a:off x="418386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043" name="Google Shape;1043;p37"/>
          <p:cNvSpPr/>
          <p:nvPr/>
        </p:nvSpPr>
        <p:spPr>
          <a:xfrm>
            <a:off x="45928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4" name="Google Shape;1044;p37"/>
          <p:cNvSpPr/>
          <p:nvPr/>
        </p:nvSpPr>
        <p:spPr>
          <a:xfrm>
            <a:off x="52857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45" name="Google Shape;1045;p37"/>
          <p:cNvCxnSpPr>
            <a:stCxn id="1043" idx="6"/>
            <a:endCxn id="1044" idx="2"/>
          </p:cNvCxnSpPr>
          <p:nvPr/>
        </p:nvCxnSpPr>
        <p:spPr>
          <a:xfrm>
            <a:off x="49045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046" name="Google Shape;1046;p37"/>
          <p:cNvCxnSpPr>
            <a:stCxn id="1044" idx="6"/>
            <a:endCxn id="1047" idx="2"/>
          </p:cNvCxnSpPr>
          <p:nvPr/>
        </p:nvCxnSpPr>
        <p:spPr>
          <a:xfrm>
            <a:off x="559741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047" name="Google Shape;1047;p37"/>
          <p:cNvSpPr/>
          <p:nvPr/>
        </p:nvSpPr>
        <p:spPr>
          <a:xfrm>
            <a:off x="60064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8" name="Google Shape;1048;p37"/>
          <p:cNvSpPr/>
          <p:nvPr/>
        </p:nvSpPr>
        <p:spPr>
          <a:xfrm>
            <a:off x="17531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9" name="Google Shape;1049;p37"/>
          <p:cNvSpPr/>
          <p:nvPr/>
        </p:nvSpPr>
        <p:spPr>
          <a:xfrm>
            <a:off x="24460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50" name="Google Shape;1050;p37"/>
          <p:cNvCxnSpPr>
            <a:stCxn id="1048" idx="6"/>
            <a:endCxn id="1049" idx="2"/>
          </p:cNvCxnSpPr>
          <p:nvPr/>
        </p:nvCxnSpPr>
        <p:spPr>
          <a:xfrm>
            <a:off x="20648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51" name="Google Shape;1051;p37"/>
          <p:cNvCxnSpPr>
            <a:stCxn id="1049" idx="6"/>
            <a:endCxn id="1052" idx="2"/>
          </p:cNvCxnSpPr>
          <p:nvPr/>
        </p:nvCxnSpPr>
        <p:spPr>
          <a:xfrm>
            <a:off x="2757713" y="2289838"/>
            <a:ext cx="417900" cy="0"/>
          </a:xfrm>
          <a:prstGeom prst="straightConnector1">
            <a:avLst/>
          </a:prstGeom>
          <a:noFill/>
          <a:ln cap="flat" cmpd="sng" w="9525">
            <a:solidFill>
              <a:srgbClr val="3D85C6"/>
            </a:solidFill>
            <a:prstDash val="solid"/>
            <a:round/>
            <a:headEnd len="med" w="med" type="none"/>
            <a:tailEnd len="med" w="med" type="triangle"/>
          </a:ln>
        </p:spPr>
      </p:cxnSp>
      <p:sp>
        <p:nvSpPr>
          <p:cNvPr id="1052" name="Google Shape;1052;p37"/>
          <p:cNvSpPr/>
          <p:nvPr/>
        </p:nvSpPr>
        <p:spPr>
          <a:xfrm>
            <a:off x="31755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3" name="Google Shape;1053;p37"/>
          <p:cNvSpPr/>
          <p:nvPr/>
        </p:nvSpPr>
        <p:spPr>
          <a:xfrm>
            <a:off x="38683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54" name="Google Shape;1054;p37"/>
          <p:cNvCxnSpPr>
            <a:stCxn id="1052" idx="6"/>
            <a:endCxn id="1053" idx="2"/>
          </p:cNvCxnSpPr>
          <p:nvPr/>
        </p:nvCxnSpPr>
        <p:spPr>
          <a:xfrm>
            <a:off x="348721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55" name="Google Shape;1055;p37"/>
          <p:cNvCxnSpPr>
            <a:stCxn id="1053" idx="6"/>
            <a:endCxn id="1056" idx="2"/>
          </p:cNvCxnSpPr>
          <p:nvPr/>
        </p:nvCxnSpPr>
        <p:spPr>
          <a:xfrm>
            <a:off x="418006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056" name="Google Shape;1056;p37"/>
          <p:cNvSpPr/>
          <p:nvPr/>
        </p:nvSpPr>
        <p:spPr>
          <a:xfrm>
            <a:off x="45890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7" name="Google Shape;1057;p37"/>
          <p:cNvSpPr/>
          <p:nvPr/>
        </p:nvSpPr>
        <p:spPr>
          <a:xfrm>
            <a:off x="52819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58" name="Google Shape;1058;p37"/>
          <p:cNvCxnSpPr>
            <a:stCxn id="1056" idx="6"/>
            <a:endCxn id="1057" idx="2"/>
          </p:cNvCxnSpPr>
          <p:nvPr/>
        </p:nvCxnSpPr>
        <p:spPr>
          <a:xfrm>
            <a:off x="49007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59" name="Google Shape;1059;p37"/>
          <p:cNvCxnSpPr>
            <a:stCxn id="1057" idx="6"/>
            <a:endCxn id="1060" idx="2"/>
          </p:cNvCxnSpPr>
          <p:nvPr/>
        </p:nvCxnSpPr>
        <p:spPr>
          <a:xfrm>
            <a:off x="559361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060" name="Google Shape;1060;p37"/>
          <p:cNvSpPr/>
          <p:nvPr/>
        </p:nvSpPr>
        <p:spPr>
          <a:xfrm>
            <a:off x="60026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1" name="Google Shape;1061;p37"/>
          <p:cNvSpPr/>
          <p:nvPr/>
        </p:nvSpPr>
        <p:spPr>
          <a:xfrm>
            <a:off x="17531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2" name="Google Shape;1062;p37"/>
          <p:cNvSpPr/>
          <p:nvPr/>
        </p:nvSpPr>
        <p:spPr>
          <a:xfrm>
            <a:off x="24460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63" name="Google Shape;1063;p37"/>
          <p:cNvCxnSpPr>
            <a:stCxn id="1061" idx="6"/>
            <a:endCxn id="1062" idx="2"/>
          </p:cNvCxnSpPr>
          <p:nvPr/>
        </p:nvCxnSpPr>
        <p:spPr>
          <a:xfrm>
            <a:off x="20648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064" name="Google Shape;1064;p37"/>
          <p:cNvCxnSpPr>
            <a:stCxn id="1062" idx="6"/>
            <a:endCxn id="1065" idx="2"/>
          </p:cNvCxnSpPr>
          <p:nvPr/>
        </p:nvCxnSpPr>
        <p:spPr>
          <a:xfrm>
            <a:off x="2757713" y="17042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065" name="Google Shape;1065;p37"/>
          <p:cNvSpPr/>
          <p:nvPr/>
        </p:nvSpPr>
        <p:spPr>
          <a:xfrm>
            <a:off x="31755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6" name="Google Shape;1066;p37"/>
          <p:cNvSpPr/>
          <p:nvPr/>
        </p:nvSpPr>
        <p:spPr>
          <a:xfrm>
            <a:off x="38683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67" name="Google Shape;1067;p37"/>
          <p:cNvCxnSpPr>
            <a:stCxn id="1065" idx="6"/>
            <a:endCxn id="1066" idx="2"/>
          </p:cNvCxnSpPr>
          <p:nvPr/>
        </p:nvCxnSpPr>
        <p:spPr>
          <a:xfrm>
            <a:off x="348721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068" name="Google Shape;1068;p37"/>
          <p:cNvCxnSpPr>
            <a:stCxn id="1066" idx="6"/>
            <a:endCxn id="1069" idx="2"/>
          </p:cNvCxnSpPr>
          <p:nvPr/>
        </p:nvCxnSpPr>
        <p:spPr>
          <a:xfrm>
            <a:off x="418006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069" name="Google Shape;1069;p37"/>
          <p:cNvSpPr/>
          <p:nvPr/>
        </p:nvSpPr>
        <p:spPr>
          <a:xfrm>
            <a:off x="45890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70" name="Google Shape;1070;p37"/>
          <p:cNvSpPr/>
          <p:nvPr/>
        </p:nvSpPr>
        <p:spPr>
          <a:xfrm>
            <a:off x="52819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71" name="Google Shape;1071;p37"/>
          <p:cNvCxnSpPr>
            <a:stCxn id="1069" idx="6"/>
            <a:endCxn id="1070" idx="2"/>
          </p:cNvCxnSpPr>
          <p:nvPr/>
        </p:nvCxnSpPr>
        <p:spPr>
          <a:xfrm>
            <a:off x="49007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072" name="Google Shape;1072;p37"/>
          <p:cNvCxnSpPr>
            <a:stCxn id="1070" idx="6"/>
            <a:endCxn id="1073" idx="2"/>
          </p:cNvCxnSpPr>
          <p:nvPr/>
        </p:nvCxnSpPr>
        <p:spPr>
          <a:xfrm>
            <a:off x="559361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073" name="Google Shape;1073;p37"/>
          <p:cNvSpPr/>
          <p:nvPr/>
        </p:nvSpPr>
        <p:spPr>
          <a:xfrm>
            <a:off x="60026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74" name="Google Shape;1074;p37"/>
          <p:cNvSpPr/>
          <p:nvPr/>
        </p:nvSpPr>
        <p:spPr>
          <a:xfrm>
            <a:off x="17569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75" name="Google Shape;1075;p37"/>
          <p:cNvSpPr/>
          <p:nvPr/>
        </p:nvSpPr>
        <p:spPr>
          <a:xfrm>
            <a:off x="24498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76" name="Google Shape;1076;p37"/>
          <p:cNvSpPr/>
          <p:nvPr/>
        </p:nvSpPr>
        <p:spPr>
          <a:xfrm>
            <a:off x="31793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77" name="Google Shape;1077;p37"/>
          <p:cNvSpPr/>
          <p:nvPr/>
        </p:nvSpPr>
        <p:spPr>
          <a:xfrm>
            <a:off x="38721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78" name="Google Shape;1078;p37"/>
          <p:cNvSpPr/>
          <p:nvPr/>
        </p:nvSpPr>
        <p:spPr>
          <a:xfrm>
            <a:off x="45928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79" name="Google Shape;1079;p37"/>
          <p:cNvSpPr/>
          <p:nvPr/>
        </p:nvSpPr>
        <p:spPr>
          <a:xfrm>
            <a:off x="52857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080" name="Google Shape;1080;p37"/>
          <p:cNvSpPr/>
          <p:nvPr/>
        </p:nvSpPr>
        <p:spPr>
          <a:xfrm>
            <a:off x="60064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081" name="Google Shape;1081;p37"/>
          <p:cNvCxnSpPr>
            <a:endCxn id="1035" idx="6"/>
          </p:cNvCxnSpPr>
          <p:nvPr/>
        </p:nvCxnSpPr>
        <p:spPr>
          <a:xfrm rot="-5400000">
            <a:off x="1406563" y="3393538"/>
            <a:ext cx="1180200" cy="144000"/>
          </a:xfrm>
          <a:prstGeom prst="curvedConnector4">
            <a:avLst>
              <a:gd fmla="val 43219" name="adj1"/>
              <a:gd fmla="val 265365" name="adj2"/>
            </a:avLst>
          </a:prstGeom>
          <a:noFill/>
          <a:ln cap="flat" cmpd="sng" w="9525">
            <a:solidFill>
              <a:srgbClr val="CC0000"/>
            </a:solidFill>
            <a:prstDash val="solid"/>
            <a:round/>
            <a:headEnd len="med" w="med" type="none"/>
            <a:tailEnd len="med" w="med" type="triangle"/>
          </a:ln>
        </p:spPr>
      </p:cxnSp>
      <p:cxnSp>
        <p:nvCxnSpPr>
          <p:cNvPr id="1082" name="Google Shape;1082;p37"/>
          <p:cNvCxnSpPr>
            <a:stCxn id="1035" idx="0"/>
            <a:endCxn id="1061" idx="6"/>
          </p:cNvCxnSpPr>
          <p:nvPr/>
        </p:nvCxnSpPr>
        <p:spPr>
          <a:xfrm rot="-5400000">
            <a:off x="1483363" y="2133838"/>
            <a:ext cx="1011000" cy="152100"/>
          </a:xfrm>
          <a:prstGeom prst="curvedConnector4">
            <a:avLst>
              <a:gd fmla="val 29924" name="adj1"/>
              <a:gd fmla="val 256525" name="adj2"/>
            </a:avLst>
          </a:prstGeom>
          <a:noFill/>
          <a:ln cap="flat" cmpd="sng" w="9525">
            <a:solidFill>
              <a:srgbClr val="CC0000"/>
            </a:solidFill>
            <a:prstDash val="solid"/>
            <a:round/>
            <a:headEnd len="med" w="med" type="none"/>
            <a:tailEnd len="med" w="med" type="triangle"/>
          </a:ln>
        </p:spPr>
      </p:cxnSp>
      <p:cxnSp>
        <p:nvCxnSpPr>
          <p:cNvPr id="1083" name="Google Shape;1083;p37"/>
          <p:cNvCxnSpPr>
            <a:endCxn id="1074" idx="2"/>
          </p:cNvCxnSpPr>
          <p:nvPr/>
        </p:nvCxnSpPr>
        <p:spPr>
          <a:xfrm flipH="1" rot="5400000">
            <a:off x="1330663"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084" name="Google Shape;1084;p37"/>
          <p:cNvCxnSpPr/>
          <p:nvPr/>
        </p:nvCxnSpPr>
        <p:spPr>
          <a:xfrm flipH="1" rot="5400000">
            <a:off x="1330663" y="272528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085" name="Google Shape;1085;p37"/>
          <p:cNvCxnSpPr>
            <a:endCxn id="1062" idx="6"/>
          </p:cNvCxnSpPr>
          <p:nvPr/>
        </p:nvCxnSpPr>
        <p:spPr>
          <a:xfrm rot="-5400000">
            <a:off x="2177063" y="2135488"/>
            <a:ext cx="1011900" cy="149400"/>
          </a:xfrm>
          <a:prstGeom prst="curvedConnector4">
            <a:avLst>
              <a:gd fmla="val 29981" name="adj1"/>
              <a:gd fmla="val 259388" name="adj2"/>
            </a:avLst>
          </a:prstGeom>
          <a:noFill/>
          <a:ln cap="flat" cmpd="sng" w="9525">
            <a:solidFill>
              <a:srgbClr val="CC0000"/>
            </a:solidFill>
            <a:prstDash val="solid"/>
            <a:round/>
            <a:headEnd len="med" w="med" type="none"/>
            <a:tailEnd len="med" w="med" type="triangle"/>
          </a:ln>
        </p:spPr>
      </p:cxnSp>
      <p:cxnSp>
        <p:nvCxnSpPr>
          <p:cNvPr id="1086" name="Google Shape;1086;p37"/>
          <p:cNvCxnSpPr/>
          <p:nvPr/>
        </p:nvCxnSpPr>
        <p:spPr>
          <a:xfrm flipH="1" rot="5400000">
            <a:off x="2021575"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087" name="Google Shape;1087;p37"/>
          <p:cNvCxnSpPr>
            <a:endCxn id="1065" idx="6"/>
          </p:cNvCxnSpPr>
          <p:nvPr/>
        </p:nvCxnSpPr>
        <p:spPr>
          <a:xfrm rot="-5400000">
            <a:off x="2914663" y="2140588"/>
            <a:ext cx="1008900" cy="136200"/>
          </a:xfrm>
          <a:prstGeom prst="curvedConnector4">
            <a:avLst>
              <a:gd fmla="val 32706" name="adj1"/>
              <a:gd fmla="val 274835" name="adj2"/>
            </a:avLst>
          </a:prstGeom>
          <a:noFill/>
          <a:ln cap="flat" cmpd="sng" w="9525">
            <a:solidFill>
              <a:srgbClr val="CC0000"/>
            </a:solidFill>
            <a:prstDash val="solid"/>
            <a:round/>
            <a:headEnd len="med" w="med" type="none"/>
            <a:tailEnd len="med" w="med" type="triangle"/>
          </a:ln>
        </p:spPr>
      </p:cxnSp>
      <p:cxnSp>
        <p:nvCxnSpPr>
          <p:cNvPr id="1088" name="Google Shape;1088;p37"/>
          <p:cNvCxnSpPr/>
          <p:nvPr/>
        </p:nvCxnSpPr>
        <p:spPr>
          <a:xfrm flipH="1" rot="5400000">
            <a:off x="2764400" y="15420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089" name="Google Shape;1089;p37"/>
          <p:cNvCxnSpPr>
            <a:endCxn id="1036" idx="6"/>
          </p:cNvCxnSpPr>
          <p:nvPr/>
        </p:nvCxnSpPr>
        <p:spPr>
          <a:xfrm rot="-5400000">
            <a:off x="2101963" y="3387088"/>
            <a:ext cx="1171200" cy="147900"/>
          </a:xfrm>
          <a:prstGeom prst="curvedConnector4">
            <a:avLst>
              <a:gd fmla="val 43167" name="adj1"/>
              <a:gd fmla="val 261004" name="adj2"/>
            </a:avLst>
          </a:prstGeom>
          <a:noFill/>
          <a:ln cap="flat" cmpd="sng" w="9525">
            <a:solidFill>
              <a:srgbClr val="CC0000"/>
            </a:solidFill>
            <a:prstDash val="solid"/>
            <a:round/>
            <a:headEnd len="med" w="med" type="none"/>
            <a:tailEnd len="med" w="med" type="triangle"/>
          </a:ln>
        </p:spPr>
      </p:cxnSp>
      <p:cxnSp>
        <p:nvCxnSpPr>
          <p:cNvPr id="1090" name="Google Shape;1090;p37"/>
          <p:cNvCxnSpPr/>
          <p:nvPr/>
        </p:nvCxnSpPr>
        <p:spPr>
          <a:xfrm flipH="1" rot="5400000">
            <a:off x="2019663" y="27161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091" name="Google Shape;1091;p37"/>
          <p:cNvCxnSpPr>
            <a:stCxn id="1013" idx="0"/>
            <a:endCxn id="1039" idx="6"/>
          </p:cNvCxnSpPr>
          <p:nvPr/>
        </p:nvCxnSpPr>
        <p:spPr>
          <a:xfrm rot="-5400000">
            <a:off x="282808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092" name="Google Shape;1092;p37"/>
          <p:cNvCxnSpPr>
            <a:endCxn id="1052" idx="2"/>
          </p:cNvCxnSpPr>
          <p:nvPr/>
        </p:nvCxnSpPr>
        <p:spPr>
          <a:xfrm flipH="1" rot="5400000">
            <a:off x="2751313"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093" name="Google Shape;1093;p37"/>
          <p:cNvCxnSpPr>
            <a:stCxn id="1014" idx="0"/>
            <a:endCxn id="1040" idx="6"/>
          </p:cNvCxnSpPr>
          <p:nvPr/>
        </p:nvCxnSpPr>
        <p:spPr>
          <a:xfrm rot="-5400000">
            <a:off x="352061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094" name="Google Shape;1094;p37"/>
          <p:cNvCxnSpPr/>
          <p:nvPr/>
        </p:nvCxnSpPr>
        <p:spPr>
          <a:xfrm flipH="1" rot="5400000">
            <a:off x="344542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095" name="Google Shape;1095;p37"/>
          <p:cNvCxnSpPr>
            <a:endCxn id="1066" idx="6"/>
          </p:cNvCxnSpPr>
          <p:nvPr/>
        </p:nvCxnSpPr>
        <p:spPr>
          <a:xfrm rot="-5400000">
            <a:off x="3599863" y="2140138"/>
            <a:ext cx="1016100" cy="144300"/>
          </a:xfrm>
          <a:prstGeom prst="curvedConnector4">
            <a:avLst>
              <a:gd fmla="val 31727" name="adj1"/>
              <a:gd fmla="val 265021" name="adj2"/>
            </a:avLst>
          </a:prstGeom>
          <a:noFill/>
          <a:ln cap="flat" cmpd="sng" w="9525">
            <a:solidFill>
              <a:srgbClr val="CC0000"/>
            </a:solidFill>
            <a:prstDash val="solid"/>
            <a:round/>
            <a:headEnd len="med" w="med" type="none"/>
            <a:tailEnd len="med" w="med" type="triangle"/>
          </a:ln>
        </p:spPr>
      </p:cxnSp>
      <p:cxnSp>
        <p:nvCxnSpPr>
          <p:cNvPr id="1096" name="Google Shape;1096;p37"/>
          <p:cNvCxnSpPr/>
          <p:nvPr/>
        </p:nvCxnSpPr>
        <p:spPr>
          <a:xfrm flipH="1" rot="5400000">
            <a:off x="3446388" y="15542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097" name="Google Shape;1097;p37"/>
          <p:cNvCxnSpPr>
            <a:stCxn id="1023" idx="0"/>
            <a:endCxn id="1043" idx="6"/>
          </p:cNvCxnSpPr>
          <p:nvPr/>
        </p:nvCxnSpPr>
        <p:spPr>
          <a:xfrm rot="-5400000">
            <a:off x="424163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098" name="Google Shape;1098;p37"/>
          <p:cNvCxnSpPr>
            <a:endCxn id="1047" idx="6"/>
          </p:cNvCxnSpPr>
          <p:nvPr/>
        </p:nvCxnSpPr>
        <p:spPr>
          <a:xfrm rot="-5400000">
            <a:off x="5655713" y="33887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099" name="Google Shape;1099;p37"/>
          <p:cNvCxnSpPr/>
          <p:nvPr/>
        </p:nvCxnSpPr>
        <p:spPr>
          <a:xfrm flipH="1" rot="5400000">
            <a:off x="4157038" y="27141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00" name="Google Shape;1100;p37"/>
          <p:cNvCxnSpPr/>
          <p:nvPr/>
        </p:nvCxnSpPr>
        <p:spPr>
          <a:xfrm flipH="1" rot="5400000">
            <a:off x="485897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01" name="Google Shape;1101;p37"/>
          <p:cNvCxnSpPr>
            <a:stCxn id="1031" idx="0"/>
            <a:endCxn id="1060" idx="2"/>
          </p:cNvCxnSpPr>
          <p:nvPr/>
        </p:nvCxnSpPr>
        <p:spPr>
          <a:xfrm flipH="1" rot="5400000">
            <a:off x="5579863" y="2712688"/>
            <a:ext cx="1011000" cy="165600"/>
          </a:xfrm>
          <a:prstGeom prst="curvedConnector4">
            <a:avLst>
              <a:gd fmla="val 27821" name="adj1"/>
              <a:gd fmla="val 243765" name="adj2"/>
            </a:avLst>
          </a:prstGeom>
          <a:noFill/>
          <a:ln cap="flat" cmpd="sng" w="9525">
            <a:solidFill>
              <a:srgbClr val="3D85C6"/>
            </a:solidFill>
            <a:prstDash val="solid"/>
            <a:round/>
            <a:headEnd len="med" w="med" type="none"/>
            <a:tailEnd len="med" w="med" type="triangle"/>
          </a:ln>
        </p:spPr>
      </p:cxnSp>
      <p:cxnSp>
        <p:nvCxnSpPr>
          <p:cNvPr id="1102" name="Google Shape;1102;p37"/>
          <p:cNvCxnSpPr>
            <a:stCxn id="1024" idx="0"/>
            <a:endCxn id="1044" idx="6"/>
          </p:cNvCxnSpPr>
          <p:nvPr/>
        </p:nvCxnSpPr>
        <p:spPr>
          <a:xfrm rot="-5400000">
            <a:off x="493416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103" name="Google Shape;1103;p37"/>
          <p:cNvCxnSpPr/>
          <p:nvPr/>
        </p:nvCxnSpPr>
        <p:spPr>
          <a:xfrm rot="-5400000">
            <a:off x="5017038"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04" name="Google Shape;1104;p37"/>
          <p:cNvCxnSpPr/>
          <p:nvPr/>
        </p:nvCxnSpPr>
        <p:spPr>
          <a:xfrm rot="-5400000">
            <a:off x="5740213"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05" name="Google Shape;1105;p37"/>
          <p:cNvCxnSpPr>
            <a:endCxn id="1069" idx="6"/>
          </p:cNvCxnSpPr>
          <p:nvPr/>
        </p:nvCxnSpPr>
        <p:spPr>
          <a:xfrm rot="-5400000">
            <a:off x="4314413" y="2129488"/>
            <a:ext cx="1011600" cy="161100"/>
          </a:xfrm>
          <a:prstGeom prst="curvedConnector4">
            <a:avLst>
              <a:gd fmla="val 30691" name="adj1"/>
              <a:gd fmla="val 247812" name="adj2"/>
            </a:avLst>
          </a:prstGeom>
          <a:noFill/>
          <a:ln cap="flat" cmpd="sng" w="9525">
            <a:solidFill>
              <a:srgbClr val="CC0000"/>
            </a:solidFill>
            <a:prstDash val="solid"/>
            <a:round/>
            <a:headEnd len="med" w="med" type="none"/>
            <a:tailEnd len="med" w="med" type="triangle"/>
          </a:ln>
        </p:spPr>
      </p:cxnSp>
      <p:cxnSp>
        <p:nvCxnSpPr>
          <p:cNvPr id="1106" name="Google Shape;1106;p37"/>
          <p:cNvCxnSpPr>
            <a:stCxn id="1061" idx="0"/>
            <a:endCxn id="1074" idx="4"/>
          </p:cNvCxnSpPr>
          <p:nvPr/>
        </p:nvCxnSpPr>
        <p:spPr>
          <a:xfrm flipH="1" rot="10800000">
            <a:off x="19090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07" name="Google Shape;1107;p37"/>
          <p:cNvCxnSpPr>
            <a:stCxn id="1062" idx="0"/>
            <a:endCxn id="1075" idx="4"/>
          </p:cNvCxnSpPr>
          <p:nvPr/>
        </p:nvCxnSpPr>
        <p:spPr>
          <a:xfrm flipH="1" rot="10800000">
            <a:off x="26018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08" name="Google Shape;1108;p37"/>
          <p:cNvCxnSpPr>
            <a:stCxn id="1065" idx="0"/>
            <a:endCxn id="1076" idx="4"/>
          </p:cNvCxnSpPr>
          <p:nvPr/>
        </p:nvCxnSpPr>
        <p:spPr>
          <a:xfrm flipH="1" rot="10800000">
            <a:off x="33313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09" name="Google Shape;1109;p37"/>
          <p:cNvCxnSpPr>
            <a:endCxn id="1077" idx="4"/>
          </p:cNvCxnSpPr>
          <p:nvPr/>
        </p:nvCxnSpPr>
        <p:spPr>
          <a:xfrm rot="10800000">
            <a:off x="4028013" y="1278688"/>
            <a:ext cx="5700" cy="268200"/>
          </a:xfrm>
          <a:prstGeom prst="straightConnector1">
            <a:avLst/>
          </a:prstGeom>
          <a:noFill/>
          <a:ln cap="flat" cmpd="sng" w="9525">
            <a:solidFill>
              <a:srgbClr val="CC0000"/>
            </a:solidFill>
            <a:prstDash val="solid"/>
            <a:round/>
            <a:headEnd len="med" w="med" type="none"/>
            <a:tailEnd len="med" w="med" type="triangle"/>
          </a:ln>
        </p:spPr>
      </p:cxnSp>
      <p:cxnSp>
        <p:nvCxnSpPr>
          <p:cNvPr id="1110" name="Google Shape;1110;p37"/>
          <p:cNvCxnSpPr>
            <a:stCxn id="1069" idx="0"/>
            <a:endCxn id="1078" idx="4"/>
          </p:cNvCxnSpPr>
          <p:nvPr/>
        </p:nvCxnSpPr>
        <p:spPr>
          <a:xfrm flipH="1" rot="10800000">
            <a:off x="47449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11" name="Google Shape;1111;p37"/>
          <p:cNvCxnSpPr>
            <a:stCxn id="1070" idx="0"/>
            <a:endCxn id="1079" idx="4"/>
          </p:cNvCxnSpPr>
          <p:nvPr/>
        </p:nvCxnSpPr>
        <p:spPr>
          <a:xfrm flipH="1" rot="10800000">
            <a:off x="54377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12" name="Google Shape;1112;p37"/>
          <p:cNvCxnSpPr>
            <a:stCxn id="1073" idx="0"/>
            <a:endCxn id="1080" idx="4"/>
          </p:cNvCxnSpPr>
          <p:nvPr/>
        </p:nvCxnSpPr>
        <p:spPr>
          <a:xfrm flipH="1" rot="10800000">
            <a:off x="6158463" y="1278688"/>
            <a:ext cx="3900" cy="265500"/>
          </a:xfrm>
          <a:prstGeom prst="straightConnector1">
            <a:avLst/>
          </a:prstGeom>
          <a:noFill/>
          <a:ln cap="flat" cmpd="sng" w="9525">
            <a:solidFill>
              <a:srgbClr val="CC0000"/>
            </a:solidFill>
            <a:prstDash val="solid"/>
            <a:round/>
            <a:headEnd len="med" w="med" type="none"/>
            <a:tailEnd len="med" w="med" type="triangle"/>
          </a:ln>
        </p:spPr>
      </p:cxnSp>
      <p:sp>
        <p:nvSpPr>
          <p:cNvPr id="1113" name="Google Shape;1113;p37"/>
          <p:cNvSpPr/>
          <p:nvPr/>
        </p:nvSpPr>
        <p:spPr>
          <a:xfrm>
            <a:off x="4944463" y="288688"/>
            <a:ext cx="311700" cy="32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4" name="Google Shape;1114;p37"/>
          <p:cNvCxnSpPr>
            <a:stCxn id="1074" idx="0"/>
            <a:endCxn id="1113" idx="4"/>
          </p:cNvCxnSpPr>
          <p:nvPr/>
        </p:nvCxnSpPr>
        <p:spPr>
          <a:xfrm flipH="1" rot="10800000">
            <a:off x="1912813" y="608788"/>
            <a:ext cx="3187500" cy="349800"/>
          </a:xfrm>
          <a:prstGeom prst="straightConnector1">
            <a:avLst/>
          </a:prstGeom>
          <a:noFill/>
          <a:ln cap="flat" cmpd="sng" w="9525">
            <a:solidFill>
              <a:srgbClr val="000000"/>
            </a:solidFill>
            <a:prstDash val="solid"/>
            <a:round/>
            <a:headEnd len="med" w="med" type="none"/>
            <a:tailEnd len="med" w="med" type="triangle"/>
          </a:ln>
        </p:spPr>
      </p:cxnSp>
      <p:cxnSp>
        <p:nvCxnSpPr>
          <p:cNvPr id="1115" name="Google Shape;1115;p37"/>
          <p:cNvCxnSpPr>
            <a:stCxn id="1075" idx="0"/>
            <a:endCxn id="1113" idx="4"/>
          </p:cNvCxnSpPr>
          <p:nvPr/>
        </p:nvCxnSpPr>
        <p:spPr>
          <a:xfrm flipH="1" rot="10800000">
            <a:off x="2605663" y="608788"/>
            <a:ext cx="2494800" cy="349800"/>
          </a:xfrm>
          <a:prstGeom prst="straightConnector1">
            <a:avLst/>
          </a:prstGeom>
          <a:noFill/>
          <a:ln cap="flat" cmpd="sng" w="9525">
            <a:solidFill>
              <a:srgbClr val="000000"/>
            </a:solidFill>
            <a:prstDash val="solid"/>
            <a:round/>
            <a:headEnd len="med" w="med" type="none"/>
            <a:tailEnd len="med" w="med" type="triangle"/>
          </a:ln>
        </p:spPr>
      </p:cxnSp>
      <p:cxnSp>
        <p:nvCxnSpPr>
          <p:cNvPr id="1116" name="Google Shape;1116;p37"/>
          <p:cNvCxnSpPr>
            <a:stCxn id="1076" idx="0"/>
            <a:endCxn id="1113" idx="4"/>
          </p:cNvCxnSpPr>
          <p:nvPr/>
        </p:nvCxnSpPr>
        <p:spPr>
          <a:xfrm flipH="1" rot="10800000">
            <a:off x="3335163" y="608788"/>
            <a:ext cx="1765200" cy="349800"/>
          </a:xfrm>
          <a:prstGeom prst="straightConnector1">
            <a:avLst/>
          </a:prstGeom>
          <a:noFill/>
          <a:ln cap="flat" cmpd="sng" w="9525">
            <a:solidFill>
              <a:srgbClr val="000000"/>
            </a:solidFill>
            <a:prstDash val="solid"/>
            <a:round/>
            <a:headEnd len="med" w="med" type="none"/>
            <a:tailEnd len="med" w="med" type="triangle"/>
          </a:ln>
        </p:spPr>
      </p:cxnSp>
      <p:cxnSp>
        <p:nvCxnSpPr>
          <p:cNvPr id="1117" name="Google Shape;1117;p37"/>
          <p:cNvCxnSpPr>
            <a:stCxn id="1077" idx="0"/>
            <a:endCxn id="1113" idx="4"/>
          </p:cNvCxnSpPr>
          <p:nvPr/>
        </p:nvCxnSpPr>
        <p:spPr>
          <a:xfrm flipH="1" rot="10800000">
            <a:off x="4028013" y="608788"/>
            <a:ext cx="1072200" cy="349800"/>
          </a:xfrm>
          <a:prstGeom prst="straightConnector1">
            <a:avLst/>
          </a:prstGeom>
          <a:noFill/>
          <a:ln cap="flat" cmpd="sng" w="9525">
            <a:solidFill>
              <a:srgbClr val="000000"/>
            </a:solidFill>
            <a:prstDash val="solid"/>
            <a:round/>
            <a:headEnd len="med" w="med" type="none"/>
            <a:tailEnd len="med" w="med" type="triangle"/>
          </a:ln>
        </p:spPr>
      </p:cxnSp>
      <p:cxnSp>
        <p:nvCxnSpPr>
          <p:cNvPr id="1118" name="Google Shape;1118;p37"/>
          <p:cNvCxnSpPr>
            <a:stCxn id="1078" idx="0"/>
            <a:endCxn id="1113" idx="4"/>
          </p:cNvCxnSpPr>
          <p:nvPr/>
        </p:nvCxnSpPr>
        <p:spPr>
          <a:xfrm flipH="1" rot="10800000">
            <a:off x="4748713" y="608788"/>
            <a:ext cx="351600" cy="349800"/>
          </a:xfrm>
          <a:prstGeom prst="straightConnector1">
            <a:avLst/>
          </a:prstGeom>
          <a:noFill/>
          <a:ln cap="flat" cmpd="sng" w="9525">
            <a:solidFill>
              <a:srgbClr val="000000"/>
            </a:solidFill>
            <a:prstDash val="solid"/>
            <a:round/>
            <a:headEnd len="med" w="med" type="none"/>
            <a:tailEnd len="med" w="med" type="triangle"/>
          </a:ln>
        </p:spPr>
      </p:cxnSp>
      <p:cxnSp>
        <p:nvCxnSpPr>
          <p:cNvPr id="1119" name="Google Shape;1119;p37"/>
          <p:cNvCxnSpPr>
            <a:stCxn id="1079" idx="0"/>
            <a:endCxn id="1113" idx="4"/>
          </p:cNvCxnSpPr>
          <p:nvPr/>
        </p:nvCxnSpPr>
        <p:spPr>
          <a:xfrm rot="10800000">
            <a:off x="5100463" y="608788"/>
            <a:ext cx="341100" cy="349800"/>
          </a:xfrm>
          <a:prstGeom prst="straightConnector1">
            <a:avLst/>
          </a:prstGeom>
          <a:noFill/>
          <a:ln cap="flat" cmpd="sng" w="9525">
            <a:solidFill>
              <a:srgbClr val="000000"/>
            </a:solidFill>
            <a:prstDash val="solid"/>
            <a:round/>
            <a:headEnd len="med" w="med" type="none"/>
            <a:tailEnd len="med" w="med" type="triangle"/>
          </a:ln>
        </p:spPr>
      </p:cxnSp>
      <p:cxnSp>
        <p:nvCxnSpPr>
          <p:cNvPr id="1120" name="Google Shape;1120;p37"/>
          <p:cNvCxnSpPr>
            <a:stCxn id="1080" idx="0"/>
            <a:endCxn id="1113" idx="4"/>
          </p:cNvCxnSpPr>
          <p:nvPr/>
        </p:nvCxnSpPr>
        <p:spPr>
          <a:xfrm rot="10800000">
            <a:off x="5100263" y="608788"/>
            <a:ext cx="1062000" cy="349800"/>
          </a:xfrm>
          <a:prstGeom prst="straightConnector1">
            <a:avLst/>
          </a:prstGeom>
          <a:noFill/>
          <a:ln cap="flat" cmpd="sng" w="9525">
            <a:solidFill>
              <a:srgbClr val="000000"/>
            </a:solidFill>
            <a:prstDash val="solid"/>
            <a:round/>
            <a:headEnd len="med" w="med" type="none"/>
            <a:tailEnd len="med" w="med" type="triangle"/>
          </a:ln>
        </p:spPr>
      </p:cxnSp>
      <p:cxnSp>
        <p:nvCxnSpPr>
          <p:cNvPr id="1121" name="Google Shape;1121;p37"/>
          <p:cNvCxnSpPr/>
          <p:nvPr/>
        </p:nvCxnSpPr>
        <p:spPr>
          <a:xfrm>
            <a:off x="4194400" y="16986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122" name="Google Shape;1122;p37"/>
          <p:cNvCxnSpPr>
            <a:endCxn id="1078" idx="2"/>
          </p:cNvCxnSpPr>
          <p:nvPr/>
        </p:nvCxnSpPr>
        <p:spPr>
          <a:xfrm flipH="1" rot="5400000">
            <a:off x="4158163" y="1553338"/>
            <a:ext cx="1016700" cy="147300"/>
          </a:xfrm>
          <a:prstGeom prst="curvedConnector4">
            <a:avLst>
              <a:gd fmla="val 28034" name="adj1"/>
              <a:gd fmla="val 261660" name="adj2"/>
            </a:avLst>
          </a:prstGeom>
          <a:noFill/>
          <a:ln cap="flat" cmpd="sng" w="9525">
            <a:solidFill>
              <a:srgbClr val="3D85C6"/>
            </a:solidFill>
            <a:prstDash val="solid"/>
            <a:round/>
            <a:headEnd len="med" w="med" type="none"/>
            <a:tailEnd len="med" w="med" type="triangle"/>
          </a:ln>
        </p:spPr>
      </p:cxnSp>
      <p:cxnSp>
        <p:nvCxnSpPr>
          <p:cNvPr id="1123" name="Google Shape;1123;p37"/>
          <p:cNvCxnSpPr/>
          <p:nvPr/>
        </p:nvCxnSpPr>
        <p:spPr>
          <a:xfrm>
            <a:off x="4898363"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124" name="Google Shape;1124;p37"/>
          <p:cNvCxnSpPr>
            <a:endCxn id="1079" idx="2"/>
          </p:cNvCxnSpPr>
          <p:nvPr/>
        </p:nvCxnSpPr>
        <p:spPr>
          <a:xfrm flipH="1" rot="5400000">
            <a:off x="4858963" y="1545388"/>
            <a:ext cx="1011900" cy="158400"/>
          </a:xfrm>
          <a:prstGeom prst="curvedConnector4">
            <a:avLst>
              <a:gd fmla="val 27693" name="adj1"/>
              <a:gd fmla="val 250331" name="adj2"/>
            </a:avLst>
          </a:prstGeom>
          <a:noFill/>
          <a:ln cap="flat" cmpd="sng" w="9525">
            <a:solidFill>
              <a:srgbClr val="3D85C6"/>
            </a:solidFill>
            <a:prstDash val="solid"/>
            <a:round/>
            <a:headEnd len="med" w="med" type="none"/>
            <a:tailEnd len="med" w="med" type="triangle"/>
          </a:ln>
        </p:spPr>
      </p:cxnSp>
      <p:cxnSp>
        <p:nvCxnSpPr>
          <p:cNvPr id="1125" name="Google Shape;1125;p37"/>
          <p:cNvCxnSpPr/>
          <p:nvPr/>
        </p:nvCxnSpPr>
        <p:spPr>
          <a:xfrm>
            <a:off x="5612050"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126" name="Google Shape;1126;p37"/>
          <p:cNvCxnSpPr>
            <a:endCxn id="1080" idx="2"/>
          </p:cNvCxnSpPr>
          <p:nvPr/>
        </p:nvCxnSpPr>
        <p:spPr>
          <a:xfrm flipH="1" rot="5400000">
            <a:off x="5576063" y="1548988"/>
            <a:ext cx="1011900" cy="151200"/>
          </a:xfrm>
          <a:prstGeom prst="curvedConnector4">
            <a:avLst>
              <a:gd fmla="val 25499" name="adj1"/>
              <a:gd fmla="val 257490" name="adj2"/>
            </a:avLst>
          </a:prstGeom>
          <a:noFill/>
          <a:ln cap="flat" cmpd="sng" w="9525">
            <a:solidFill>
              <a:srgbClr val="3D85C6"/>
            </a:solidFill>
            <a:prstDash val="solid"/>
            <a:round/>
            <a:headEnd len="med" w="med" type="none"/>
            <a:tailEnd len="med" w="med" type="triangle"/>
          </a:ln>
        </p:spPr>
      </p:cxnSp>
      <p:sp>
        <p:nvSpPr>
          <p:cNvPr id="1127" name="Google Shape;1127;p37"/>
          <p:cNvSpPr txBox="1"/>
          <p:nvPr/>
        </p:nvSpPr>
        <p:spPr>
          <a:xfrm>
            <a:off x="428525" y="2388313"/>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LSTM layer </a:t>
            </a:r>
            <a:endParaRPr/>
          </a:p>
        </p:txBody>
      </p:sp>
      <p:sp>
        <p:nvSpPr>
          <p:cNvPr id="1128" name="Google Shape;1128;p37"/>
          <p:cNvSpPr txBox="1"/>
          <p:nvPr/>
        </p:nvSpPr>
        <p:spPr>
          <a:xfrm>
            <a:off x="384200" y="885388"/>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Attention layer</a:t>
            </a:r>
            <a:endParaRPr/>
          </a:p>
        </p:txBody>
      </p:sp>
      <p:sp>
        <p:nvSpPr>
          <p:cNvPr id="1129" name="Google Shape;1129;p37"/>
          <p:cNvSpPr/>
          <p:nvPr/>
        </p:nvSpPr>
        <p:spPr>
          <a:xfrm>
            <a:off x="4944463" y="28861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130" name="Google Shape;1130;p37"/>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131" name="Google Shape;1131;p37"/>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132" name="Google Shape;1132;p37"/>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133" name="Google Shape;1133;p37"/>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134" name="Google Shape;1134;p37"/>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135" name="Google Shape;1135;p37"/>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136" name="Google Shape;1136;p37"/>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137" name="Google Shape;1137;p37"/>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138" name="Google Shape;1138;p37"/>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139" name="Google Shape;1139;p37"/>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140" name="Google Shape;1140;p37"/>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141" name="Google Shape;1141;p37"/>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142" name="Google Shape;1142;p37"/>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143" name="Google Shape;1143;p37"/>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144" name="Google Shape;1144;p37"/>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145" name="Google Shape;1145;p37"/>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146" name="Google Shape;1146;p37"/>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147" name="Google Shape;1147;p37"/>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148" name="Google Shape;1148;p37"/>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149" name="Google Shape;1149;p37"/>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150" name="Google Shape;1150;p37"/>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151" name="Google Shape;1151;p37"/>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152" name="Google Shape;1152;p37"/>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153" name="Google Shape;1153;p37"/>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154" name="Google Shape;1154;p37"/>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155" name="Google Shape;1155;p37"/>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156" name="Google Shape;1156;p37"/>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157" name="Google Shape;1157;p37"/>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158" name="Google Shape;1158;p37"/>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159" name="Google Shape;1159;p37"/>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160" name="Google Shape;1160;p37"/>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161" name="Google Shape;1161;p37"/>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162" name="Google Shape;1162;p37"/>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163" name="Google Shape;1163;p37"/>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164" name="Google Shape;1164;p37"/>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165" name="Google Shape;1165;p37"/>
          <p:cNvSpPr txBox="1"/>
          <p:nvPr/>
        </p:nvSpPr>
        <p:spPr>
          <a:xfrm>
            <a:off x="545825" y="4270025"/>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CNN</a:t>
            </a:r>
            <a:endParaRPr/>
          </a:p>
          <a:p>
            <a:pPr indent="0" lvl="0" marL="0" rtl="0" algn="ctr">
              <a:spcBef>
                <a:spcPts val="0"/>
              </a:spcBef>
              <a:spcAft>
                <a:spcPts val="0"/>
              </a:spcAft>
              <a:buNone/>
            </a:pPr>
            <a:r>
              <a:rPr lang="en"/>
              <a:t>layer</a:t>
            </a:r>
            <a:endParaRPr/>
          </a:p>
        </p:txBody>
      </p:sp>
      <p:cxnSp>
        <p:nvCxnSpPr>
          <p:cNvPr id="1166" name="Google Shape;1166;p37"/>
          <p:cNvCxnSpPr>
            <a:endCxn id="1167" idx="2"/>
          </p:cNvCxnSpPr>
          <p:nvPr/>
        </p:nvCxnSpPr>
        <p:spPr>
          <a:xfrm>
            <a:off x="631566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168" name="Google Shape;1168;p37"/>
          <p:cNvCxnSpPr>
            <a:stCxn id="1169" idx="0"/>
          </p:cNvCxnSpPr>
          <p:nvPr/>
        </p:nvCxnSpPr>
        <p:spPr>
          <a:xfrm flipH="1" rot="10800000">
            <a:off x="688118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69" name="Google Shape;1169;p37"/>
          <p:cNvSpPr/>
          <p:nvPr/>
        </p:nvSpPr>
        <p:spPr>
          <a:xfrm>
            <a:off x="672533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7417413"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txBox="1"/>
          <p:nvPr/>
        </p:nvSpPr>
        <p:spPr>
          <a:xfrm>
            <a:off x="7291398" y="42270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72" name="Google Shape;1172;p37"/>
          <p:cNvSpPr txBox="1"/>
          <p:nvPr/>
        </p:nvSpPr>
        <p:spPr>
          <a:xfrm>
            <a:off x="659871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67" name="Google Shape;1167;p37"/>
          <p:cNvSpPr/>
          <p:nvPr/>
        </p:nvSpPr>
        <p:spPr>
          <a:xfrm>
            <a:off x="672456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73" name="Google Shape;1173;p37"/>
          <p:cNvCxnSpPr/>
          <p:nvPr/>
        </p:nvCxnSpPr>
        <p:spPr>
          <a:xfrm flipH="1" rot="10800000">
            <a:off x="7574032"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74" name="Google Shape;1174;p37"/>
          <p:cNvSpPr/>
          <p:nvPr/>
        </p:nvSpPr>
        <p:spPr>
          <a:xfrm>
            <a:off x="74174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75" name="Google Shape;1175;p37"/>
          <p:cNvCxnSpPr>
            <a:stCxn id="1167" idx="6"/>
            <a:endCxn id="1174" idx="2"/>
          </p:cNvCxnSpPr>
          <p:nvPr/>
        </p:nvCxnSpPr>
        <p:spPr>
          <a:xfrm>
            <a:off x="7036263" y="34494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76" name="Google Shape;1176;p37"/>
          <p:cNvCxnSpPr>
            <a:stCxn id="1174" idx="6"/>
            <a:endCxn id="1177" idx="2"/>
          </p:cNvCxnSpPr>
          <p:nvPr/>
        </p:nvCxnSpPr>
        <p:spPr>
          <a:xfrm>
            <a:off x="772911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178" name="Google Shape;1178;p37"/>
          <p:cNvCxnSpPr>
            <a:stCxn id="1179" idx="0"/>
          </p:cNvCxnSpPr>
          <p:nvPr/>
        </p:nvCxnSpPr>
        <p:spPr>
          <a:xfrm flipH="1" rot="10800000">
            <a:off x="829473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79" name="Google Shape;1179;p37"/>
          <p:cNvSpPr/>
          <p:nvPr/>
        </p:nvSpPr>
        <p:spPr>
          <a:xfrm>
            <a:off x="813888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
          <p:cNvSpPr txBox="1"/>
          <p:nvPr/>
        </p:nvSpPr>
        <p:spPr>
          <a:xfrm>
            <a:off x="801226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77" name="Google Shape;1177;p37"/>
          <p:cNvSpPr/>
          <p:nvPr/>
        </p:nvSpPr>
        <p:spPr>
          <a:xfrm>
            <a:off x="81381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81" name="Google Shape;1181;p37"/>
          <p:cNvCxnSpPr>
            <a:endCxn id="1182" idx="2"/>
          </p:cNvCxnSpPr>
          <p:nvPr/>
        </p:nvCxnSpPr>
        <p:spPr>
          <a:xfrm>
            <a:off x="630976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82" name="Google Shape;1182;p37"/>
          <p:cNvSpPr/>
          <p:nvPr/>
        </p:nvSpPr>
        <p:spPr>
          <a:xfrm>
            <a:off x="671866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83" name="Google Shape;1183;p37"/>
          <p:cNvSpPr/>
          <p:nvPr/>
        </p:nvSpPr>
        <p:spPr>
          <a:xfrm>
            <a:off x="74115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84" name="Google Shape;1184;p37"/>
          <p:cNvCxnSpPr>
            <a:stCxn id="1182" idx="6"/>
            <a:endCxn id="1183" idx="2"/>
          </p:cNvCxnSpPr>
          <p:nvPr/>
        </p:nvCxnSpPr>
        <p:spPr>
          <a:xfrm>
            <a:off x="7030363" y="28638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85" name="Google Shape;1185;p37"/>
          <p:cNvCxnSpPr>
            <a:stCxn id="1183" idx="6"/>
            <a:endCxn id="1186" idx="2"/>
          </p:cNvCxnSpPr>
          <p:nvPr/>
        </p:nvCxnSpPr>
        <p:spPr>
          <a:xfrm>
            <a:off x="772321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86" name="Google Shape;1186;p37"/>
          <p:cNvSpPr/>
          <p:nvPr/>
        </p:nvSpPr>
        <p:spPr>
          <a:xfrm>
            <a:off x="81322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87" name="Google Shape;1187;p37"/>
          <p:cNvCxnSpPr>
            <a:endCxn id="1188" idx="2"/>
          </p:cNvCxnSpPr>
          <p:nvPr/>
        </p:nvCxnSpPr>
        <p:spPr>
          <a:xfrm>
            <a:off x="630596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88" name="Google Shape;1188;p37"/>
          <p:cNvSpPr/>
          <p:nvPr/>
        </p:nvSpPr>
        <p:spPr>
          <a:xfrm>
            <a:off x="671486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89" name="Google Shape;1189;p37"/>
          <p:cNvSpPr/>
          <p:nvPr/>
        </p:nvSpPr>
        <p:spPr>
          <a:xfrm>
            <a:off x="74077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90" name="Google Shape;1190;p37"/>
          <p:cNvCxnSpPr>
            <a:stCxn id="1188" idx="6"/>
            <a:endCxn id="1189" idx="2"/>
          </p:cNvCxnSpPr>
          <p:nvPr/>
        </p:nvCxnSpPr>
        <p:spPr>
          <a:xfrm>
            <a:off x="7026563" y="22782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91" name="Google Shape;1191;p37"/>
          <p:cNvCxnSpPr>
            <a:stCxn id="1189" idx="6"/>
            <a:endCxn id="1192" idx="2"/>
          </p:cNvCxnSpPr>
          <p:nvPr/>
        </p:nvCxnSpPr>
        <p:spPr>
          <a:xfrm>
            <a:off x="771941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92" name="Google Shape;1192;p37"/>
          <p:cNvSpPr/>
          <p:nvPr/>
        </p:nvSpPr>
        <p:spPr>
          <a:xfrm>
            <a:off x="81284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93" name="Google Shape;1193;p37"/>
          <p:cNvCxnSpPr>
            <a:endCxn id="1194" idx="2"/>
          </p:cNvCxnSpPr>
          <p:nvPr/>
        </p:nvCxnSpPr>
        <p:spPr>
          <a:xfrm>
            <a:off x="630596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94" name="Google Shape;1194;p37"/>
          <p:cNvSpPr/>
          <p:nvPr/>
        </p:nvSpPr>
        <p:spPr>
          <a:xfrm>
            <a:off x="671486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5" name="Google Shape;1195;p37"/>
          <p:cNvSpPr/>
          <p:nvPr/>
        </p:nvSpPr>
        <p:spPr>
          <a:xfrm>
            <a:off x="74077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96" name="Google Shape;1196;p37"/>
          <p:cNvCxnSpPr>
            <a:stCxn id="1194" idx="6"/>
            <a:endCxn id="1195" idx="2"/>
          </p:cNvCxnSpPr>
          <p:nvPr/>
        </p:nvCxnSpPr>
        <p:spPr>
          <a:xfrm>
            <a:off x="7026563" y="16926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97" name="Google Shape;1197;p37"/>
          <p:cNvCxnSpPr>
            <a:stCxn id="1195" idx="6"/>
            <a:endCxn id="1198" idx="2"/>
          </p:cNvCxnSpPr>
          <p:nvPr/>
        </p:nvCxnSpPr>
        <p:spPr>
          <a:xfrm>
            <a:off x="771941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98" name="Google Shape;1198;p37"/>
          <p:cNvSpPr/>
          <p:nvPr/>
        </p:nvSpPr>
        <p:spPr>
          <a:xfrm>
            <a:off x="81284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9" name="Google Shape;1199;p37"/>
          <p:cNvSpPr/>
          <p:nvPr/>
        </p:nvSpPr>
        <p:spPr>
          <a:xfrm>
            <a:off x="671866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00" name="Google Shape;1200;p37"/>
          <p:cNvSpPr/>
          <p:nvPr/>
        </p:nvSpPr>
        <p:spPr>
          <a:xfrm>
            <a:off x="74115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01" name="Google Shape;1201;p37"/>
          <p:cNvSpPr/>
          <p:nvPr/>
        </p:nvSpPr>
        <p:spPr>
          <a:xfrm>
            <a:off x="81322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202" name="Google Shape;1202;p37"/>
          <p:cNvCxnSpPr>
            <a:stCxn id="1169" idx="0"/>
            <a:endCxn id="1182" idx="6"/>
          </p:cNvCxnSpPr>
          <p:nvPr/>
        </p:nvCxnSpPr>
        <p:spPr>
          <a:xfrm rot="-5400000">
            <a:off x="6367438" y="33774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203" name="Google Shape;1203;p37"/>
          <p:cNvCxnSpPr>
            <a:endCxn id="1186" idx="6"/>
          </p:cNvCxnSpPr>
          <p:nvPr/>
        </p:nvCxnSpPr>
        <p:spPr>
          <a:xfrm rot="-5400000">
            <a:off x="7781513" y="33771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204" name="Google Shape;1204;p37"/>
          <p:cNvCxnSpPr/>
          <p:nvPr/>
        </p:nvCxnSpPr>
        <p:spPr>
          <a:xfrm flipH="1" rot="5400000">
            <a:off x="6282838" y="27025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05" name="Google Shape;1205;p37"/>
          <p:cNvCxnSpPr/>
          <p:nvPr/>
        </p:nvCxnSpPr>
        <p:spPr>
          <a:xfrm flipH="1" rot="5400000">
            <a:off x="6984775" y="27024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06" name="Google Shape;1206;p37"/>
          <p:cNvCxnSpPr>
            <a:stCxn id="1177" idx="0"/>
            <a:endCxn id="1192" idx="2"/>
          </p:cNvCxnSpPr>
          <p:nvPr/>
        </p:nvCxnSpPr>
        <p:spPr>
          <a:xfrm flipH="1" rot="5400000">
            <a:off x="7705663" y="2701088"/>
            <a:ext cx="1011000" cy="165600"/>
          </a:xfrm>
          <a:prstGeom prst="curvedConnector4">
            <a:avLst>
              <a:gd fmla="val 42080" name="adj1"/>
              <a:gd fmla="val 243765" name="adj2"/>
            </a:avLst>
          </a:prstGeom>
          <a:noFill/>
          <a:ln cap="flat" cmpd="sng" w="9525">
            <a:solidFill>
              <a:srgbClr val="3D85C6"/>
            </a:solidFill>
            <a:prstDash val="solid"/>
            <a:round/>
            <a:headEnd len="med" w="med" type="none"/>
            <a:tailEnd len="med" w="med" type="triangle"/>
          </a:ln>
        </p:spPr>
      </p:cxnSp>
      <p:cxnSp>
        <p:nvCxnSpPr>
          <p:cNvPr id="1207" name="Google Shape;1207;p37"/>
          <p:cNvCxnSpPr>
            <a:stCxn id="1170" idx="0"/>
            <a:endCxn id="1183" idx="6"/>
          </p:cNvCxnSpPr>
          <p:nvPr/>
        </p:nvCxnSpPr>
        <p:spPr>
          <a:xfrm rot="-5400000">
            <a:off x="7059963" y="33769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208" name="Google Shape;1208;p37"/>
          <p:cNvCxnSpPr/>
          <p:nvPr/>
        </p:nvCxnSpPr>
        <p:spPr>
          <a:xfrm rot="-5400000">
            <a:off x="7142838"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209" name="Google Shape;1209;p37"/>
          <p:cNvCxnSpPr/>
          <p:nvPr/>
        </p:nvCxnSpPr>
        <p:spPr>
          <a:xfrm rot="-5400000">
            <a:off x="7866013"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210" name="Google Shape;1210;p37"/>
          <p:cNvCxnSpPr>
            <a:endCxn id="1194" idx="6"/>
          </p:cNvCxnSpPr>
          <p:nvPr/>
        </p:nvCxnSpPr>
        <p:spPr>
          <a:xfrm rot="-5400000">
            <a:off x="6440213" y="2117888"/>
            <a:ext cx="1011600" cy="161100"/>
          </a:xfrm>
          <a:prstGeom prst="curvedConnector4">
            <a:avLst>
              <a:gd fmla="val 42089" name="adj1"/>
              <a:gd fmla="val 247812" name="adj2"/>
            </a:avLst>
          </a:prstGeom>
          <a:noFill/>
          <a:ln cap="flat" cmpd="sng" w="9525">
            <a:solidFill>
              <a:srgbClr val="CC0000"/>
            </a:solidFill>
            <a:prstDash val="solid"/>
            <a:round/>
            <a:headEnd len="med" w="med" type="none"/>
            <a:tailEnd len="med" w="med" type="triangle"/>
          </a:ln>
        </p:spPr>
      </p:cxnSp>
      <p:cxnSp>
        <p:nvCxnSpPr>
          <p:cNvPr id="1211" name="Google Shape;1211;p37"/>
          <p:cNvCxnSpPr>
            <a:stCxn id="1194" idx="0"/>
            <a:endCxn id="1199" idx="4"/>
          </p:cNvCxnSpPr>
          <p:nvPr/>
        </p:nvCxnSpPr>
        <p:spPr>
          <a:xfrm flipH="1" rot="10800000">
            <a:off x="687071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12" name="Google Shape;1212;p37"/>
          <p:cNvCxnSpPr>
            <a:stCxn id="1195" idx="0"/>
            <a:endCxn id="1200" idx="4"/>
          </p:cNvCxnSpPr>
          <p:nvPr/>
        </p:nvCxnSpPr>
        <p:spPr>
          <a:xfrm flipH="1" rot="10800000">
            <a:off x="75635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13" name="Google Shape;1213;p37"/>
          <p:cNvCxnSpPr>
            <a:stCxn id="1198" idx="0"/>
            <a:endCxn id="1201" idx="4"/>
          </p:cNvCxnSpPr>
          <p:nvPr/>
        </p:nvCxnSpPr>
        <p:spPr>
          <a:xfrm flipH="1" rot="10800000">
            <a:off x="82842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14" name="Google Shape;1214;p37"/>
          <p:cNvCxnSpPr>
            <a:stCxn id="1199" idx="0"/>
            <a:endCxn id="1129" idx="4"/>
          </p:cNvCxnSpPr>
          <p:nvPr/>
        </p:nvCxnSpPr>
        <p:spPr>
          <a:xfrm rot="10800000">
            <a:off x="5100313" y="608588"/>
            <a:ext cx="1774200" cy="338400"/>
          </a:xfrm>
          <a:prstGeom prst="straightConnector1">
            <a:avLst/>
          </a:prstGeom>
          <a:noFill/>
          <a:ln cap="flat" cmpd="sng" w="9525">
            <a:solidFill>
              <a:srgbClr val="000000"/>
            </a:solidFill>
            <a:prstDash val="solid"/>
            <a:round/>
            <a:headEnd len="med" w="med" type="none"/>
            <a:tailEnd len="med" w="med" type="triangle"/>
          </a:ln>
        </p:spPr>
      </p:cxnSp>
      <p:cxnSp>
        <p:nvCxnSpPr>
          <p:cNvPr id="1215" name="Google Shape;1215;p37"/>
          <p:cNvCxnSpPr>
            <a:stCxn id="1200" idx="0"/>
            <a:endCxn id="1129" idx="4"/>
          </p:cNvCxnSpPr>
          <p:nvPr/>
        </p:nvCxnSpPr>
        <p:spPr>
          <a:xfrm rot="10800000">
            <a:off x="5100463" y="608588"/>
            <a:ext cx="2466900" cy="338400"/>
          </a:xfrm>
          <a:prstGeom prst="straightConnector1">
            <a:avLst/>
          </a:prstGeom>
          <a:noFill/>
          <a:ln cap="flat" cmpd="sng" w="9525">
            <a:solidFill>
              <a:srgbClr val="000000"/>
            </a:solidFill>
            <a:prstDash val="solid"/>
            <a:round/>
            <a:headEnd len="med" w="med" type="none"/>
            <a:tailEnd len="med" w="med" type="triangle"/>
          </a:ln>
        </p:spPr>
      </p:cxnSp>
      <p:cxnSp>
        <p:nvCxnSpPr>
          <p:cNvPr id="1216" name="Google Shape;1216;p37"/>
          <p:cNvCxnSpPr>
            <a:stCxn id="1201" idx="0"/>
            <a:endCxn id="1129" idx="4"/>
          </p:cNvCxnSpPr>
          <p:nvPr/>
        </p:nvCxnSpPr>
        <p:spPr>
          <a:xfrm rot="10800000">
            <a:off x="5100263" y="608588"/>
            <a:ext cx="3187800" cy="338400"/>
          </a:xfrm>
          <a:prstGeom prst="straightConnector1">
            <a:avLst/>
          </a:prstGeom>
          <a:noFill/>
          <a:ln cap="flat" cmpd="sng" w="9525">
            <a:solidFill>
              <a:srgbClr val="000000"/>
            </a:solidFill>
            <a:prstDash val="solid"/>
            <a:round/>
            <a:headEnd len="med" w="med" type="none"/>
            <a:tailEnd len="med" w="med" type="triangle"/>
          </a:ln>
        </p:spPr>
      </p:cxnSp>
      <p:cxnSp>
        <p:nvCxnSpPr>
          <p:cNvPr id="1217" name="Google Shape;1217;p37"/>
          <p:cNvCxnSpPr/>
          <p:nvPr/>
        </p:nvCxnSpPr>
        <p:spPr>
          <a:xfrm>
            <a:off x="6320200" y="16870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18" name="Google Shape;1218;p37"/>
          <p:cNvCxnSpPr>
            <a:endCxn id="1199" idx="2"/>
          </p:cNvCxnSpPr>
          <p:nvPr/>
        </p:nvCxnSpPr>
        <p:spPr>
          <a:xfrm flipH="1" rot="5400000">
            <a:off x="6283963" y="1541738"/>
            <a:ext cx="1016700" cy="147300"/>
          </a:xfrm>
          <a:prstGeom prst="curvedConnector4">
            <a:avLst>
              <a:gd fmla="val 42129" name="adj1"/>
              <a:gd fmla="val 261660" name="adj2"/>
            </a:avLst>
          </a:prstGeom>
          <a:noFill/>
          <a:ln cap="flat" cmpd="sng" w="9525">
            <a:solidFill>
              <a:srgbClr val="3D85C6"/>
            </a:solidFill>
            <a:prstDash val="solid"/>
            <a:round/>
            <a:headEnd len="med" w="med" type="none"/>
            <a:tailEnd len="med" w="med" type="triangle"/>
          </a:ln>
        </p:spPr>
      </p:cxnSp>
      <p:cxnSp>
        <p:nvCxnSpPr>
          <p:cNvPr id="1219" name="Google Shape;1219;p37"/>
          <p:cNvCxnSpPr/>
          <p:nvPr/>
        </p:nvCxnSpPr>
        <p:spPr>
          <a:xfrm>
            <a:off x="7024163"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20" name="Google Shape;1220;p37"/>
          <p:cNvCxnSpPr>
            <a:endCxn id="1200" idx="2"/>
          </p:cNvCxnSpPr>
          <p:nvPr/>
        </p:nvCxnSpPr>
        <p:spPr>
          <a:xfrm flipH="1" rot="5400000">
            <a:off x="6984763" y="1533788"/>
            <a:ext cx="1011900" cy="158400"/>
          </a:xfrm>
          <a:prstGeom prst="curvedConnector4">
            <a:avLst>
              <a:gd fmla="val 42092" name="adj1"/>
              <a:gd fmla="val 250331" name="adj2"/>
            </a:avLst>
          </a:prstGeom>
          <a:noFill/>
          <a:ln cap="flat" cmpd="sng" w="9525">
            <a:solidFill>
              <a:srgbClr val="3D85C6"/>
            </a:solidFill>
            <a:prstDash val="solid"/>
            <a:round/>
            <a:headEnd len="med" w="med" type="none"/>
            <a:tailEnd len="med" w="med" type="triangle"/>
          </a:ln>
        </p:spPr>
      </p:cxnSp>
      <p:cxnSp>
        <p:nvCxnSpPr>
          <p:cNvPr id="1221" name="Google Shape;1221;p37"/>
          <p:cNvCxnSpPr/>
          <p:nvPr/>
        </p:nvCxnSpPr>
        <p:spPr>
          <a:xfrm>
            <a:off x="7737850"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22" name="Google Shape;1222;p37"/>
          <p:cNvCxnSpPr>
            <a:endCxn id="1201" idx="2"/>
          </p:cNvCxnSpPr>
          <p:nvPr/>
        </p:nvCxnSpPr>
        <p:spPr>
          <a:xfrm flipH="1" rot="5400000">
            <a:off x="7701863" y="1537388"/>
            <a:ext cx="1011900" cy="151200"/>
          </a:xfrm>
          <a:prstGeom prst="curvedConnector4">
            <a:avLst>
              <a:gd fmla="val 42092" name="adj1"/>
              <a:gd fmla="val 257490" name="adj2"/>
            </a:avLst>
          </a:prstGeom>
          <a:noFill/>
          <a:ln cap="flat" cmpd="sng" w="9525">
            <a:solidFill>
              <a:srgbClr val="3D85C6"/>
            </a:solidFill>
            <a:prstDash val="solid"/>
            <a:round/>
            <a:headEnd len="med" w="med" type="none"/>
            <a:tailEnd len="med" w="med" type="triangle"/>
          </a:ln>
        </p:spPr>
      </p:cxnSp>
      <p:pic>
        <p:nvPicPr>
          <p:cNvPr id="1223" name="Google Shape;1223;p37"/>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224" name="Google Shape;1224;p37"/>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225" name="Google Shape;1225;p37"/>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226" name="Google Shape;1226;p37"/>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227" name="Google Shape;1227;p37"/>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228" name="Google Shape;1228;p37"/>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229" name="Google Shape;1229;p37"/>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230" name="Google Shape;1230;p37"/>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231" name="Google Shape;1231;p37"/>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232" name="Google Shape;1232;p37"/>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233" name="Google Shape;1233;p37"/>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234" name="Google Shape;1234;p37"/>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235" name="Google Shape;1235;p37"/>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236" name="Google Shape;1236;p37"/>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237" name="Google Shape;1237;p37"/>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cxnSp>
        <p:nvCxnSpPr>
          <p:cNvPr id="1242" name="Google Shape;1242;p38"/>
          <p:cNvCxnSpPr>
            <a:stCxn id="1243" idx="0"/>
          </p:cNvCxnSpPr>
          <p:nvPr/>
        </p:nvCxnSpPr>
        <p:spPr>
          <a:xfrm flipH="1" rot="10800000">
            <a:off x="177342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43" name="Google Shape;1243;p38"/>
          <p:cNvSpPr/>
          <p:nvPr/>
        </p:nvSpPr>
        <p:spPr>
          <a:xfrm>
            <a:off x="161757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8"/>
          <p:cNvSpPr/>
          <p:nvPr/>
        </p:nvSpPr>
        <p:spPr>
          <a:xfrm>
            <a:off x="2309650" y="3502525"/>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8"/>
          <p:cNvSpPr txBox="1"/>
          <p:nvPr/>
        </p:nvSpPr>
        <p:spPr>
          <a:xfrm>
            <a:off x="1624850"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46" name="Google Shape;1246;p38"/>
          <p:cNvSpPr/>
          <p:nvPr/>
        </p:nvSpPr>
        <p:spPr>
          <a:xfrm>
            <a:off x="16167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7" name="Google Shape;1247;p38"/>
          <p:cNvCxnSpPr/>
          <p:nvPr/>
        </p:nvCxnSpPr>
        <p:spPr>
          <a:xfrm flipH="1" rot="10800000">
            <a:off x="24662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48" name="Google Shape;1248;p38"/>
          <p:cNvSpPr/>
          <p:nvPr/>
        </p:nvSpPr>
        <p:spPr>
          <a:xfrm>
            <a:off x="23096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49" name="Google Shape;1249;p38"/>
          <p:cNvCxnSpPr>
            <a:stCxn id="1246" idx="6"/>
            <a:endCxn id="1248" idx="2"/>
          </p:cNvCxnSpPr>
          <p:nvPr/>
        </p:nvCxnSpPr>
        <p:spPr>
          <a:xfrm>
            <a:off x="19284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50" name="Google Shape;1250;p38"/>
          <p:cNvCxnSpPr>
            <a:stCxn id="1248" idx="6"/>
            <a:endCxn id="1251" idx="2"/>
          </p:cNvCxnSpPr>
          <p:nvPr/>
        </p:nvCxnSpPr>
        <p:spPr>
          <a:xfrm>
            <a:off x="2621338" y="29116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252" name="Google Shape;1252;p38"/>
          <p:cNvCxnSpPr>
            <a:stCxn id="1253" idx="0"/>
          </p:cNvCxnSpPr>
          <p:nvPr/>
        </p:nvCxnSpPr>
        <p:spPr>
          <a:xfrm flipH="1" rot="10800000">
            <a:off x="319577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53" name="Google Shape;1253;p38"/>
          <p:cNvSpPr/>
          <p:nvPr/>
        </p:nvSpPr>
        <p:spPr>
          <a:xfrm>
            <a:off x="3039925"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8"/>
          <p:cNvSpPr/>
          <p:nvPr/>
        </p:nvSpPr>
        <p:spPr>
          <a:xfrm>
            <a:off x="3732000"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8"/>
          <p:cNvSpPr/>
          <p:nvPr/>
        </p:nvSpPr>
        <p:spPr>
          <a:xfrm>
            <a:off x="30391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55" name="Google Shape;1255;p38"/>
          <p:cNvCxnSpPr/>
          <p:nvPr/>
        </p:nvCxnSpPr>
        <p:spPr>
          <a:xfrm flipH="1" rot="10800000">
            <a:off x="388860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56" name="Google Shape;1256;p38"/>
          <p:cNvSpPr/>
          <p:nvPr/>
        </p:nvSpPr>
        <p:spPr>
          <a:xfrm>
            <a:off x="37319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57" name="Google Shape;1257;p38"/>
          <p:cNvCxnSpPr>
            <a:stCxn id="1251" idx="6"/>
            <a:endCxn id="1256" idx="2"/>
          </p:cNvCxnSpPr>
          <p:nvPr/>
        </p:nvCxnSpPr>
        <p:spPr>
          <a:xfrm>
            <a:off x="335083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58" name="Google Shape;1258;p38"/>
          <p:cNvCxnSpPr>
            <a:stCxn id="1256" idx="6"/>
            <a:endCxn id="1259" idx="2"/>
          </p:cNvCxnSpPr>
          <p:nvPr/>
        </p:nvCxnSpPr>
        <p:spPr>
          <a:xfrm>
            <a:off x="40436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60" name="Google Shape;1260;p38"/>
          <p:cNvCxnSpPr>
            <a:stCxn id="1261" idx="0"/>
          </p:cNvCxnSpPr>
          <p:nvPr/>
        </p:nvCxnSpPr>
        <p:spPr>
          <a:xfrm flipH="1" rot="10800000">
            <a:off x="460932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61" name="Google Shape;1261;p38"/>
          <p:cNvSpPr/>
          <p:nvPr/>
        </p:nvSpPr>
        <p:spPr>
          <a:xfrm>
            <a:off x="445347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8"/>
          <p:cNvSpPr/>
          <p:nvPr/>
        </p:nvSpPr>
        <p:spPr>
          <a:xfrm>
            <a:off x="5145550"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8"/>
          <p:cNvSpPr/>
          <p:nvPr/>
        </p:nvSpPr>
        <p:spPr>
          <a:xfrm>
            <a:off x="44526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63" name="Google Shape;1263;p38"/>
          <p:cNvCxnSpPr/>
          <p:nvPr/>
        </p:nvCxnSpPr>
        <p:spPr>
          <a:xfrm flipH="1" rot="10800000">
            <a:off x="53021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64" name="Google Shape;1264;p38"/>
          <p:cNvSpPr/>
          <p:nvPr/>
        </p:nvSpPr>
        <p:spPr>
          <a:xfrm>
            <a:off x="51455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65" name="Google Shape;1265;p38"/>
          <p:cNvCxnSpPr>
            <a:stCxn id="1259" idx="6"/>
            <a:endCxn id="1264" idx="2"/>
          </p:cNvCxnSpPr>
          <p:nvPr/>
        </p:nvCxnSpPr>
        <p:spPr>
          <a:xfrm>
            <a:off x="47643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66" name="Google Shape;1266;p38"/>
          <p:cNvCxnSpPr>
            <a:stCxn id="1264" idx="6"/>
            <a:endCxn id="1267" idx="2"/>
          </p:cNvCxnSpPr>
          <p:nvPr/>
        </p:nvCxnSpPr>
        <p:spPr>
          <a:xfrm>
            <a:off x="54572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68" name="Google Shape;1268;p38"/>
          <p:cNvCxnSpPr>
            <a:stCxn id="1269" idx="0"/>
          </p:cNvCxnSpPr>
          <p:nvPr/>
        </p:nvCxnSpPr>
        <p:spPr>
          <a:xfrm flipH="1" rot="10800000">
            <a:off x="602287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69" name="Google Shape;1269;p38"/>
          <p:cNvSpPr/>
          <p:nvPr/>
        </p:nvSpPr>
        <p:spPr>
          <a:xfrm>
            <a:off x="586702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8"/>
          <p:cNvSpPr/>
          <p:nvPr/>
        </p:nvSpPr>
        <p:spPr>
          <a:xfrm>
            <a:off x="58662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70" name="Google Shape;1270;p38"/>
          <p:cNvSpPr/>
          <p:nvPr/>
        </p:nvSpPr>
        <p:spPr>
          <a:xfrm>
            <a:off x="16131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71" name="Google Shape;1271;p38"/>
          <p:cNvSpPr/>
          <p:nvPr/>
        </p:nvSpPr>
        <p:spPr>
          <a:xfrm>
            <a:off x="23060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72" name="Google Shape;1272;p38"/>
          <p:cNvCxnSpPr>
            <a:stCxn id="1270" idx="6"/>
            <a:endCxn id="1271" idx="2"/>
          </p:cNvCxnSpPr>
          <p:nvPr/>
        </p:nvCxnSpPr>
        <p:spPr>
          <a:xfrm>
            <a:off x="19248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73" name="Google Shape;1273;p38"/>
          <p:cNvCxnSpPr>
            <a:stCxn id="1271" idx="6"/>
            <a:endCxn id="1274" idx="2"/>
          </p:cNvCxnSpPr>
          <p:nvPr/>
        </p:nvCxnSpPr>
        <p:spPr>
          <a:xfrm>
            <a:off x="2617738" y="224258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274" name="Google Shape;1274;p38"/>
          <p:cNvSpPr/>
          <p:nvPr/>
        </p:nvSpPr>
        <p:spPr>
          <a:xfrm>
            <a:off x="30355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75" name="Google Shape;1275;p38"/>
          <p:cNvSpPr/>
          <p:nvPr/>
        </p:nvSpPr>
        <p:spPr>
          <a:xfrm>
            <a:off x="37283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76" name="Google Shape;1276;p38"/>
          <p:cNvCxnSpPr>
            <a:stCxn id="1274" idx="6"/>
            <a:endCxn id="1275" idx="2"/>
          </p:cNvCxnSpPr>
          <p:nvPr/>
        </p:nvCxnSpPr>
        <p:spPr>
          <a:xfrm>
            <a:off x="3347238" y="224258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277" name="Google Shape;1277;p38"/>
          <p:cNvCxnSpPr>
            <a:stCxn id="1275" idx="6"/>
            <a:endCxn id="1278" idx="2"/>
          </p:cNvCxnSpPr>
          <p:nvPr/>
        </p:nvCxnSpPr>
        <p:spPr>
          <a:xfrm>
            <a:off x="404008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78" name="Google Shape;1278;p38"/>
          <p:cNvSpPr/>
          <p:nvPr/>
        </p:nvSpPr>
        <p:spPr>
          <a:xfrm>
            <a:off x="44490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79" name="Google Shape;1279;p38"/>
          <p:cNvSpPr/>
          <p:nvPr/>
        </p:nvSpPr>
        <p:spPr>
          <a:xfrm>
            <a:off x="51419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80" name="Google Shape;1280;p38"/>
          <p:cNvCxnSpPr>
            <a:stCxn id="1278" idx="6"/>
            <a:endCxn id="1279" idx="2"/>
          </p:cNvCxnSpPr>
          <p:nvPr/>
        </p:nvCxnSpPr>
        <p:spPr>
          <a:xfrm>
            <a:off x="47607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81" name="Google Shape;1281;p38"/>
          <p:cNvCxnSpPr>
            <a:stCxn id="1279" idx="6"/>
            <a:endCxn id="1282" idx="2"/>
          </p:cNvCxnSpPr>
          <p:nvPr/>
        </p:nvCxnSpPr>
        <p:spPr>
          <a:xfrm>
            <a:off x="545363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82" name="Google Shape;1282;p38"/>
          <p:cNvSpPr/>
          <p:nvPr/>
        </p:nvSpPr>
        <p:spPr>
          <a:xfrm>
            <a:off x="58626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83" name="Google Shape;1283;p38"/>
          <p:cNvCxnSpPr>
            <a:stCxn id="1243" idx="0"/>
            <a:endCxn id="1270" idx="6"/>
          </p:cNvCxnSpPr>
          <p:nvPr/>
        </p:nvCxnSpPr>
        <p:spPr>
          <a:xfrm rot="-5400000">
            <a:off x="121917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284" name="Google Shape;1284;p38"/>
          <p:cNvCxnSpPr>
            <a:stCxn id="1244" idx="0"/>
            <a:endCxn id="1271" idx="6"/>
          </p:cNvCxnSpPr>
          <p:nvPr/>
        </p:nvCxnSpPr>
        <p:spPr>
          <a:xfrm rot="-5400000">
            <a:off x="1911550" y="2796475"/>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cxnSp>
        <p:nvCxnSpPr>
          <p:cNvPr id="1285" name="Google Shape;1285;p38"/>
          <p:cNvCxnSpPr>
            <a:stCxn id="1253" idx="0"/>
            <a:endCxn id="1274" idx="6"/>
          </p:cNvCxnSpPr>
          <p:nvPr/>
        </p:nvCxnSpPr>
        <p:spPr>
          <a:xfrm rot="-5400000">
            <a:off x="2641525" y="2796776"/>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286" name="Google Shape;1286;p38"/>
          <p:cNvCxnSpPr>
            <a:stCxn id="1254" idx="0"/>
            <a:endCxn id="1275" idx="6"/>
          </p:cNvCxnSpPr>
          <p:nvPr/>
        </p:nvCxnSpPr>
        <p:spPr>
          <a:xfrm rot="-5400000">
            <a:off x="3333900" y="2796476"/>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cxnSp>
        <p:nvCxnSpPr>
          <p:cNvPr id="1287" name="Google Shape;1287;p38"/>
          <p:cNvCxnSpPr>
            <a:stCxn id="1261" idx="0"/>
            <a:endCxn id="1278" idx="6"/>
          </p:cNvCxnSpPr>
          <p:nvPr/>
        </p:nvCxnSpPr>
        <p:spPr>
          <a:xfrm rot="-5400000">
            <a:off x="405507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288" name="Google Shape;1288;p38"/>
          <p:cNvCxnSpPr>
            <a:stCxn id="1269" idx="0"/>
            <a:endCxn id="1282" idx="6"/>
          </p:cNvCxnSpPr>
          <p:nvPr/>
        </p:nvCxnSpPr>
        <p:spPr>
          <a:xfrm rot="-5400000">
            <a:off x="546862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289" name="Google Shape;1289;p38"/>
          <p:cNvCxnSpPr>
            <a:stCxn id="1262" idx="0"/>
            <a:endCxn id="1279" idx="6"/>
          </p:cNvCxnSpPr>
          <p:nvPr/>
        </p:nvCxnSpPr>
        <p:spPr>
          <a:xfrm rot="-5400000">
            <a:off x="4747450" y="2796477"/>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pic>
        <p:nvPicPr>
          <p:cNvPr id="1290" name="Google Shape;1290;p38"/>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291" name="Google Shape;1291;p38"/>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292" name="Google Shape;1292;p38"/>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293" name="Google Shape;1293;p38"/>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294" name="Google Shape;1294;p38"/>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295" name="Google Shape;1295;p38"/>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296" name="Google Shape;1296;p38"/>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297" name="Google Shape;1297;p38"/>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1298" name="Google Shape;1298;p38"/>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1299" name="Google Shape;1299;p38"/>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1300" name="Google Shape;1300;p38"/>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1301" name="Google Shape;1301;p38"/>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1302" name="Google Shape;1302;p38"/>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1303" name="Google Shape;1303;p38"/>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1304" name="Google Shape;1304;p38"/>
          <p:cNvSpPr/>
          <p:nvPr/>
        </p:nvSpPr>
        <p:spPr>
          <a:xfrm>
            <a:off x="16175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05" name="Google Shape;1305;p38"/>
          <p:cNvSpPr/>
          <p:nvPr/>
        </p:nvSpPr>
        <p:spPr>
          <a:xfrm>
            <a:off x="23104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06" name="Google Shape;1306;p38"/>
          <p:cNvSpPr/>
          <p:nvPr/>
        </p:nvSpPr>
        <p:spPr>
          <a:xfrm>
            <a:off x="30399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07" name="Google Shape;1307;p38"/>
          <p:cNvSpPr/>
          <p:nvPr/>
        </p:nvSpPr>
        <p:spPr>
          <a:xfrm>
            <a:off x="37327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08" name="Google Shape;1308;p38"/>
          <p:cNvSpPr/>
          <p:nvPr/>
        </p:nvSpPr>
        <p:spPr>
          <a:xfrm>
            <a:off x="44534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09" name="Google Shape;1309;p38"/>
          <p:cNvSpPr/>
          <p:nvPr/>
        </p:nvSpPr>
        <p:spPr>
          <a:xfrm>
            <a:off x="51463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10" name="Google Shape;1310;p38"/>
          <p:cNvSpPr/>
          <p:nvPr/>
        </p:nvSpPr>
        <p:spPr>
          <a:xfrm>
            <a:off x="58670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311" name="Google Shape;1311;p38"/>
          <p:cNvCxnSpPr>
            <a:stCxn id="1246" idx="0"/>
            <a:endCxn id="1304" idx="2"/>
          </p:cNvCxnSpPr>
          <p:nvPr/>
        </p:nvCxnSpPr>
        <p:spPr>
          <a:xfrm flipH="1" rot="5400000">
            <a:off x="1073938" y="2052913"/>
            <a:ext cx="1242300" cy="155100"/>
          </a:xfrm>
          <a:prstGeom prst="curvedConnector4">
            <a:avLst>
              <a:gd fmla="val 31296" name="adj1"/>
              <a:gd fmla="val 253506" name="adj2"/>
            </a:avLst>
          </a:prstGeom>
          <a:noFill/>
          <a:ln cap="flat" cmpd="sng" w="9525">
            <a:solidFill>
              <a:srgbClr val="3D85C6"/>
            </a:solidFill>
            <a:prstDash val="solid"/>
            <a:round/>
            <a:headEnd len="med" w="med" type="none"/>
            <a:tailEnd len="med" w="med" type="triangle"/>
          </a:ln>
        </p:spPr>
      </p:cxnSp>
      <p:cxnSp>
        <p:nvCxnSpPr>
          <p:cNvPr id="1312" name="Google Shape;1312;p38"/>
          <p:cNvCxnSpPr>
            <a:stCxn id="1248" idx="0"/>
            <a:endCxn id="1305" idx="2"/>
          </p:cNvCxnSpPr>
          <p:nvPr/>
        </p:nvCxnSpPr>
        <p:spPr>
          <a:xfrm flipH="1" rot="5400000">
            <a:off x="1766788" y="2052913"/>
            <a:ext cx="1242300" cy="155100"/>
          </a:xfrm>
          <a:prstGeom prst="curvedConnector4">
            <a:avLst>
              <a:gd fmla="val 33743" name="adj1"/>
              <a:gd fmla="val 253506" name="adj2"/>
            </a:avLst>
          </a:prstGeom>
          <a:noFill/>
          <a:ln cap="flat" cmpd="sng" w="9525">
            <a:solidFill>
              <a:srgbClr val="3D85C6"/>
            </a:solidFill>
            <a:prstDash val="solid"/>
            <a:round/>
            <a:headEnd len="med" w="med" type="none"/>
            <a:tailEnd len="med" w="med" type="triangle"/>
          </a:ln>
        </p:spPr>
      </p:cxnSp>
      <p:cxnSp>
        <p:nvCxnSpPr>
          <p:cNvPr id="1313" name="Google Shape;1313;p38"/>
          <p:cNvCxnSpPr>
            <a:stCxn id="1251" idx="0"/>
            <a:endCxn id="1306" idx="2"/>
          </p:cNvCxnSpPr>
          <p:nvPr/>
        </p:nvCxnSpPr>
        <p:spPr>
          <a:xfrm flipH="1" rot="5400000">
            <a:off x="2496288" y="2052913"/>
            <a:ext cx="1242300" cy="155100"/>
          </a:xfrm>
          <a:prstGeom prst="curvedConnector4">
            <a:avLst>
              <a:gd fmla="val 33131" name="adj1"/>
              <a:gd fmla="val 253506" name="adj2"/>
            </a:avLst>
          </a:prstGeom>
          <a:noFill/>
          <a:ln cap="flat" cmpd="sng" w="9525">
            <a:solidFill>
              <a:srgbClr val="3D85C6"/>
            </a:solidFill>
            <a:prstDash val="solid"/>
            <a:round/>
            <a:headEnd len="med" w="med" type="none"/>
            <a:tailEnd len="med" w="med" type="triangle"/>
          </a:ln>
        </p:spPr>
      </p:cxnSp>
      <p:cxnSp>
        <p:nvCxnSpPr>
          <p:cNvPr id="1314" name="Google Shape;1314;p38"/>
          <p:cNvCxnSpPr>
            <a:stCxn id="1256" idx="0"/>
            <a:endCxn id="1307" idx="2"/>
          </p:cNvCxnSpPr>
          <p:nvPr/>
        </p:nvCxnSpPr>
        <p:spPr>
          <a:xfrm flipH="1" rot="5400000">
            <a:off x="3189138" y="2052913"/>
            <a:ext cx="1242300" cy="155100"/>
          </a:xfrm>
          <a:prstGeom prst="curvedConnector4">
            <a:avLst>
              <a:gd fmla="val 34966" name="adj1"/>
              <a:gd fmla="val 253506" name="adj2"/>
            </a:avLst>
          </a:prstGeom>
          <a:noFill/>
          <a:ln cap="flat" cmpd="sng" w="9525">
            <a:solidFill>
              <a:srgbClr val="3D85C6"/>
            </a:solidFill>
            <a:prstDash val="solid"/>
            <a:round/>
            <a:headEnd len="med" w="med" type="none"/>
            <a:tailEnd len="med" w="med" type="triangle"/>
          </a:ln>
        </p:spPr>
      </p:cxnSp>
      <p:cxnSp>
        <p:nvCxnSpPr>
          <p:cNvPr id="1315" name="Google Shape;1315;p38"/>
          <p:cNvCxnSpPr>
            <a:stCxn id="1270" idx="0"/>
            <a:endCxn id="1304" idx="4"/>
          </p:cNvCxnSpPr>
          <p:nvPr/>
        </p:nvCxnSpPr>
        <p:spPr>
          <a:xfrm flipH="1" rot="10800000">
            <a:off x="17690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16" name="Google Shape;1316;p38"/>
          <p:cNvCxnSpPr>
            <a:stCxn id="1271" idx="0"/>
            <a:endCxn id="1305" idx="4"/>
          </p:cNvCxnSpPr>
          <p:nvPr/>
        </p:nvCxnSpPr>
        <p:spPr>
          <a:xfrm flipH="1" rot="10800000">
            <a:off x="24618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17" name="Google Shape;1317;p38"/>
          <p:cNvCxnSpPr>
            <a:stCxn id="1274" idx="0"/>
            <a:endCxn id="1306" idx="4"/>
          </p:cNvCxnSpPr>
          <p:nvPr/>
        </p:nvCxnSpPr>
        <p:spPr>
          <a:xfrm flipH="1" rot="10800000">
            <a:off x="31913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18" name="Google Shape;1318;p38"/>
          <p:cNvCxnSpPr>
            <a:stCxn id="1275" idx="0"/>
            <a:endCxn id="1307" idx="4"/>
          </p:cNvCxnSpPr>
          <p:nvPr/>
        </p:nvCxnSpPr>
        <p:spPr>
          <a:xfrm flipH="1" rot="10800000">
            <a:off x="38842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19" name="Google Shape;1319;p38"/>
          <p:cNvCxnSpPr>
            <a:stCxn id="1278" idx="0"/>
            <a:endCxn id="1308" idx="4"/>
          </p:cNvCxnSpPr>
          <p:nvPr/>
        </p:nvCxnSpPr>
        <p:spPr>
          <a:xfrm flipH="1" rot="10800000">
            <a:off x="46049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20" name="Google Shape;1320;p38"/>
          <p:cNvCxnSpPr>
            <a:stCxn id="1279" idx="0"/>
            <a:endCxn id="1309" idx="4"/>
          </p:cNvCxnSpPr>
          <p:nvPr/>
        </p:nvCxnSpPr>
        <p:spPr>
          <a:xfrm flipH="1" rot="10800000">
            <a:off x="52977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21" name="Google Shape;1321;p38"/>
          <p:cNvCxnSpPr>
            <a:stCxn id="1282" idx="0"/>
            <a:endCxn id="1310" idx="4"/>
          </p:cNvCxnSpPr>
          <p:nvPr/>
        </p:nvCxnSpPr>
        <p:spPr>
          <a:xfrm flipH="1" rot="10800000">
            <a:off x="60184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22" name="Google Shape;1322;p38"/>
          <p:cNvCxnSpPr>
            <a:stCxn id="1304" idx="0"/>
            <a:endCxn id="1323" idx="4"/>
          </p:cNvCxnSpPr>
          <p:nvPr/>
        </p:nvCxnSpPr>
        <p:spPr>
          <a:xfrm flipH="1" rot="10800000">
            <a:off x="1773425" y="822438"/>
            <a:ext cx="3177900" cy="526800"/>
          </a:xfrm>
          <a:prstGeom prst="straightConnector1">
            <a:avLst/>
          </a:prstGeom>
          <a:noFill/>
          <a:ln cap="flat" cmpd="sng" w="9525">
            <a:solidFill>
              <a:srgbClr val="000000"/>
            </a:solidFill>
            <a:prstDash val="solid"/>
            <a:round/>
            <a:headEnd len="med" w="med" type="none"/>
            <a:tailEnd len="med" w="med" type="none"/>
          </a:ln>
        </p:spPr>
      </p:cxnSp>
      <p:cxnSp>
        <p:nvCxnSpPr>
          <p:cNvPr id="1324" name="Google Shape;1324;p38"/>
          <p:cNvCxnSpPr>
            <a:stCxn id="1305" idx="0"/>
            <a:endCxn id="1323" idx="4"/>
          </p:cNvCxnSpPr>
          <p:nvPr/>
        </p:nvCxnSpPr>
        <p:spPr>
          <a:xfrm flipH="1" rot="10800000">
            <a:off x="2466275" y="822438"/>
            <a:ext cx="2484900" cy="526800"/>
          </a:xfrm>
          <a:prstGeom prst="straightConnector1">
            <a:avLst/>
          </a:prstGeom>
          <a:noFill/>
          <a:ln cap="flat" cmpd="sng" w="9525">
            <a:solidFill>
              <a:srgbClr val="000000"/>
            </a:solidFill>
            <a:prstDash val="solid"/>
            <a:round/>
            <a:headEnd len="med" w="med" type="none"/>
            <a:tailEnd len="med" w="med" type="none"/>
          </a:ln>
        </p:spPr>
      </p:cxnSp>
      <p:cxnSp>
        <p:nvCxnSpPr>
          <p:cNvPr id="1325" name="Google Shape;1325;p38"/>
          <p:cNvCxnSpPr>
            <a:stCxn id="1306" idx="0"/>
            <a:endCxn id="1323" idx="4"/>
          </p:cNvCxnSpPr>
          <p:nvPr/>
        </p:nvCxnSpPr>
        <p:spPr>
          <a:xfrm flipH="1" rot="10800000">
            <a:off x="3195775" y="822438"/>
            <a:ext cx="1755600" cy="526800"/>
          </a:xfrm>
          <a:prstGeom prst="straightConnector1">
            <a:avLst/>
          </a:prstGeom>
          <a:noFill/>
          <a:ln cap="flat" cmpd="sng" w="9525">
            <a:solidFill>
              <a:srgbClr val="000000"/>
            </a:solidFill>
            <a:prstDash val="solid"/>
            <a:round/>
            <a:headEnd len="med" w="med" type="none"/>
            <a:tailEnd len="med" w="med" type="none"/>
          </a:ln>
        </p:spPr>
      </p:cxnSp>
      <p:cxnSp>
        <p:nvCxnSpPr>
          <p:cNvPr id="1326" name="Google Shape;1326;p38"/>
          <p:cNvCxnSpPr>
            <a:stCxn id="1307" idx="0"/>
            <a:endCxn id="1323" idx="4"/>
          </p:cNvCxnSpPr>
          <p:nvPr/>
        </p:nvCxnSpPr>
        <p:spPr>
          <a:xfrm flipH="1" rot="10800000">
            <a:off x="3888625" y="822438"/>
            <a:ext cx="1062600" cy="526800"/>
          </a:xfrm>
          <a:prstGeom prst="straightConnector1">
            <a:avLst/>
          </a:prstGeom>
          <a:noFill/>
          <a:ln cap="flat" cmpd="sng" w="9525">
            <a:solidFill>
              <a:srgbClr val="000000"/>
            </a:solidFill>
            <a:prstDash val="solid"/>
            <a:round/>
            <a:headEnd len="med" w="med" type="none"/>
            <a:tailEnd len="med" w="med" type="none"/>
          </a:ln>
        </p:spPr>
      </p:cxnSp>
      <p:cxnSp>
        <p:nvCxnSpPr>
          <p:cNvPr id="1327" name="Google Shape;1327;p38"/>
          <p:cNvCxnSpPr>
            <a:stCxn id="1308" idx="0"/>
            <a:endCxn id="1328" idx="4"/>
          </p:cNvCxnSpPr>
          <p:nvPr/>
        </p:nvCxnSpPr>
        <p:spPr>
          <a:xfrm flipH="1" rot="10800000">
            <a:off x="4609325" y="822438"/>
            <a:ext cx="342000" cy="526800"/>
          </a:xfrm>
          <a:prstGeom prst="straightConnector1">
            <a:avLst/>
          </a:prstGeom>
          <a:noFill/>
          <a:ln cap="flat" cmpd="sng" w="9525">
            <a:solidFill>
              <a:srgbClr val="000000"/>
            </a:solidFill>
            <a:prstDash val="solid"/>
            <a:round/>
            <a:headEnd len="med" w="med" type="none"/>
            <a:tailEnd len="med" w="med" type="none"/>
          </a:ln>
        </p:spPr>
      </p:cxnSp>
      <p:cxnSp>
        <p:nvCxnSpPr>
          <p:cNvPr id="1329" name="Google Shape;1329;p38"/>
          <p:cNvCxnSpPr>
            <a:stCxn id="1309" idx="0"/>
            <a:endCxn id="1323" idx="4"/>
          </p:cNvCxnSpPr>
          <p:nvPr/>
        </p:nvCxnSpPr>
        <p:spPr>
          <a:xfrm rot="10800000">
            <a:off x="4951175" y="822438"/>
            <a:ext cx="351000" cy="526800"/>
          </a:xfrm>
          <a:prstGeom prst="straightConnector1">
            <a:avLst/>
          </a:prstGeom>
          <a:noFill/>
          <a:ln cap="flat" cmpd="sng" w="9525">
            <a:solidFill>
              <a:srgbClr val="000000"/>
            </a:solidFill>
            <a:prstDash val="solid"/>
            <a:round/>
            <a:headEnd len="med" w="med" type="none"/>
            <a:tailEnd len="med" w="med" type="none"/>
          </a:ln>
        </p:spPr>
      </p:cxnSp>
      <p:cxnSp>
        <p:nvCxnSpPr>
          <p:cNvPr id="1330" name="Google Shape;1330;p38"/>
          <p:cNvCxnSpPr>
            <a:stCxn id="1310" idx="0"/>
            <a:endCxn id="1323" idx="4"/>
          </p:cNvCxnSpPr>
          <p:nvPr/>
        </p:nvCxnSpPr>
        <p:spPr>
          <a:xfrm rot="10800000">
            <a:off x="4951275" y="822438"/>
            <a:ext cx="1071600" cy="526800"/>
          </a:xfrm>
          <a:prstGeom prst="straightConnector1">
            <a:avLst/>
          </a:prstGeom>
          <a:noFill/>
          <a:ln cap="flat" cmpd="sng" w="9525">
            <a:solidFill>
              <a:srgbClr val="000000"/>
            </a:solidFill>
            <a:prstDash val="solid"/>
            <a:round/>
            <a:headEnd len="med" w="med" type="none"/>
            <a:tailEnd len="med" w="med" type="none"/>
          </a:ln>
        </p:spPr>
      </p:cxnSp>
      <p:cxnSp>
        <p:nvCxnSpPr>
          <p:cNvPr id="1331" name="Google Shape;1331;p38"/>
          <p:cNvCxnSpPr>
            <a:stCxn id="1259" idx="0"/>
            <a:endCxn id="1308" idx="2"/>
          </p:cNvCxnSpPr>
          <p:nvPr/>
        </p:nvCxnSpPr>
        <p:spPr>
          <a:xfrm flipH="1" rot="5400000">
            <a:off x="3909838" y="2052913"/>
            <a:ext cx="1242300" cy="155100"/>
          </a:xfrm>
          <a:prstGeom prst="curvedConnector4">
            <a:avLst>
              <a:gd fmla="val 31296" name="adj1"/>
              <a:gd fmla="val 253506" name="adj2"/>
            </a:avLst>
          </a:prstGeom>
          <a:noFill/>
          <a:ln cap="flat" cmpd="sng" w="9525">
            <a:solidFill>
              <a:srgbClr val="3D85C6"/>
            </a:solidFill>
            <a:prstDash val="solid"/>
            <a:round/>
            <a:headEnd len="med" w="med" type="none"/>
            <a:tailEnd len="med" w="med" type="triangle"/>
          </a:ln>
        </p:spPr>
      </p:cxnSp>
      <p:cxnSp>
        <p:nvCxnSpPr>
          <p:cNvPr id="1332" name="Google Shape;1332;p38"/>
          <p:cNvCxnSpPr>
            <a:stCxn id="1264" idx="0"/>
            <a:endCxn id="1309" idx="2"/>
          </p:cNvCxnSpPr>
          <p:nvPr/>
        </p:nvCxnSpPr>
        <p:spPr>
          <a:xfrm flipH="1" rot="5400000">
            <a:off x="460268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cxnSp>
        <p:nvCxnSpPr>
          <p:cNvPr id="1333" name="Google Shape;1333;p38"/>
          <p:cNvCxnSpPr>
            <a:stCxn id="1267" idx="0"/>
            <a:endCxn id="1310" idx="2"/>
          </p:cNvCxnSpPr>
          <p:nvPr/>
        </p:nvCxnSpPr>
        <p:spPr>
          <a:xfrm flipH="1" rot="5400000">
            <a:off x="5323388" y="2052913"/>
            <a:ext cx="1242300" cy="155100"/>
          </a:xfrm>
          <a:prstGeom prst="curvedConnector4">
            <a:avLst>
              <a:gd fmla="val 34966" name="adj1"/>
              <a:gd fmla="val 253506" name="adj2"/>
            </a:avLst>
          </a:prstGeom>
          <a:noFill/>
          <a:ln cap="flat" cmpd="sng" w="9525">
            <a:solidFill>
              <a:srgbClr val="3D85C6"/>
            </a:solidFill>
            <a:prstDash val="solid"/>
            <a:round/>
            <a:headEnd len="med" w="med" type="none"/>
            <a:tailEnd len="med" w="med" type="triangle"/>
          </a:ln>
        </p:spPr>
      </p:cxnSp>
      <p:pic>
        <p:nvPicPr>
          <p:cNvPr id="1334" name="Google Shape;1334;p38"/>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1335" name="Google Shape;1335;p38"/>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1336" name="Google Shape;1336;p38"/>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1337" name="Google Shape;1337;p38"/>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1338" name="Google Shape;1338;p38"/>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1339" name="Google Shape;1339;p38"/>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1340" name="Google Shape;1340;p38"/>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1341" name="Google Shape;1341;p38"/>
          <p:cNvCxnSpPr>
            <a:endCxn id="1342" idx="2"/>
          </p:cNvCxnSpPr>
          <p:nvPr/>
        </p:nvCxnSpPr>
        <p:spPr>
          <a:xfrm>
            <a:off x="61659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43" name="Google Shape;1343;p38"/>
          <p:cNvCxnSpPr>
            <a:stCxn id="1344" idx="0"/>
          </p:cNvCxnSpPr>
          <p:nvPr/>
        </p:nvCxnSpPr>
        <p:spPr>
          <a:xfrm flipH="1" rot="10800000">
            <a:off x="673152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44" name="Google Shape;1344;p38"/>
          <p:cNvSpPr/>
          <p:nvPr/>
        </p:nvSpPr>
        <p:spPr>
          <a:xfrm>
            <a:off x="6575675"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7267750"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65748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46" name="Google Shape;1346;p38"/>
          <p:cNvCxnSpPr/>
          <p:nvPr/>
        </p:nvCxnSpPr>
        <p:spPr>
          <a:xfrm flipH="1" rot="10800000">
            <a:off x="74243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47" name="Google Shape;1347;p38"/>
          <p:cNvSpPr/>
          <p:nvPr/>
        </p:nvSpPr>
        <p:spPr>
          <a:xfrm>
            <a:off x="72677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48" name="Google Shape;1348;p38"/>
          <p:cNvCxnSpPr>
            <a:stCxn id="1342" idx="6"/>
            <a:endCxn id="1347" idx="2"/>
          </p:cNvCxnSpPr>
          <p:nvPr/>
        </p:nvCxnSpPr>
        <p:spPr>
          <a:xfrm>
            <a:off x="68865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49" name="Google Shape;1349;p38"/>
          <p:cNvCxnSpPr>
            <a:stCxn id="1347" idx="6"/>
            <a:endCxn id="1350" idx="2"/>
          </p:cNvCxnSpPr>
          <p:nvPr/>
        </p:nvCxnSpPr>
        <p:spPr>
          <a:xfrm>
            <a:off x="75794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51" name="Google Shape;1351;p38"/>
          <p:cNvCxnSpPr>
            <a:stCxn id="1352" idx="0"/>
          </p:cNvCxnSpPr>
          <p:nvPr/>
        </p:nvCxnSpPr>
        <p:spPr>
          <a:xfrm flipH="1" rot="10800000">
            <a:off x="814507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52" name="Google Shape;1352;p38"/>
          <p:cNvSpPr/>
          <p:nvPr/>
        </p:nvSpPr>
        <p:spPr>
          <a:xfrm>
            <a:off x="7989225"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a:off x="79884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53" name="Google Shape;1353;p38"/>
          <p:cNvCxnSpPr>
            <a:endCxn id="1354" idx="2"/>
          </p:cNvCxnSpPr>
          <p:nvPr/>
        </p:nvCxnSpPr>
        <p:spPr>
          <a:xfrm>
            <a:off x="616238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54" name="Google Shape;1354;p38"/>
          <p:cNvSpPr/>
          <p:nvPr/>
        </p:nvSpPr>
        <p:spPr>
          <a:xfrm>
            <a:off x="65712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55" name="Google Shape;1355;p38"/>
          <p:cNvSpPr/>
          <p:nvPr/>
        </p:nvSpPr>
        <p:spPr>
          <a:xfrm>
            <a:off x="72641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56" name="Google Shape;1356;p38"/>
          <p:cNvCxnSpPr>
            <a:stCxn id="1354" idx="6"/>
            <a:endCxn id="1355" idx="2"/>
          </p:cNvCxnSpPr>
          <p:nvPr/>
        </p:nvCxnSpPr>
        <p:spPr>
          <a:xfrm>
            <a:off x="68829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357" name="Google Shape;1357;p38"/>
          <p:cNvCxnSpPr>
            <a:stCxn id="1355" idx="6"/>
            <a:endCxn id="1358" idx="2"/>
          </p:cNvCxnSpPr>
          <p:nvPr/>
        </p:nvCxnSpPr>
        <p:spPr>
          <a:xfrm>
            <a:off x="757583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58" name="Google Shape;1358;p38"/>
          <p:cNvSpPr/>
          <p:nvPr/>
        </p:nvSpPr>
        <p:spPr>
          <a:xfrm>
            <a:off x="79848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59" name="Google Shape;1359;p38"/>
          <p:cNvCxnSpPr>
            <a:stCxn id="1344" idx="0"/>
            <a:endCxn id="1354" idx="6"/>
          </p:cNvCxnSpPr>
          <p:nvPr/>
        </p:nvCxnSpPr>
        <p:spPr>
          <a:xfrm rot="-5400000">
            <a:off x="6177275" y="2796776"/>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60" name="Google Shape;1360;p38"/>
          <p:cNvCxnSpPr>
            <a:stCxn id="1352" idx="0"/>
            <a:endCxn id="1358" idx="6"/>
          </p:cNvCxnSpPr>
          <p:nvPr/>
        </p:nvCxnSpPr>
        <p:spPr>
          <a:xfrm rot="-5400000">
            <a:off x="7590825" y="2796776"/>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61" name="Google Shape;1361;p38"/>
          <p:cNvCxnSpPr>
            <a:stCxn id="1345" idx="0"/>
            <a:endCxn id="1355" idx="6"/>
          </p:cNvCxnSpPr>
          <p:nvPr/>
        </p:nvCxnSpPr>
        <p:spPr>
          <a:xfrm rot="-5400000">
            <a:off x="6869650" y="2796476"/>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pic>
        <p:nvPicPr>
          <p:cNvPr id="1362" name="Google Shape;1362;p38"/>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363" name="Google Shape;1363;p38"/>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364" name="Google Shape;1364;p38"/>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365" name="Google Shape;1365;p38"/>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1366" name="Google Shape;1366;p38"/>
          <p:cNvPicPr preferRelativeResize="0"/>
          <p:nvPr/>
        </p:nvPicPr>
        <p:blipFill>
          <a:blip r:embed="rId4">
            <a:alphaModFix/>
          </a:blip>
          <a:stretch>
            <a:fillRect/>
          </a:stretch>
        </p:blipFill>
        <p:spPr>
          <a:xfrm>
            <a:off x="7336587" y="2144113"/>
            <a:ext cx="166650" cy="196950"/>
          </a:xfrm>
          <a:prstGeom prst="rect">
            <a:avLst/>
          </a:prstGeom>
          <a:noFill/>
          <a:ln cap="flat" cmpd="sng" w="9525">
            <a:solidFill>
              <a:schemeClr val="lt1"/>
            </a:solidFill>
            <a:prstDash val="solid"/>
            <a:round/>
            <a:headEnd len="sm" w="sm" type="none"/>
            <a:tailEnd len="sm" w="sm" type="none"/>
          </a:ln>
        </p:spPr>
      </p:pic>
      <p:pic>
        <p:nvPicPr>
          <p:cNvPr id="1367" name="Google Shape;1367;p38"/>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1368" name="Google Shape;1368;p38"/>
          <p:cNvSpPr/>
          <p:nvPr/>
        </p:nvSpPr>
        <p:spPr>
          <a:xfrm>
            <a:off x="65756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69" name="Google Shape;1369;p38"/>
          <p:cNvSpPr/>
          <p:nvPr/>
        </p:nvSpPr>
        <p:spPr>
          <a:xfrm>
            <a:off x="72685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70" name="Google Shape;1370;p38"/>
          <p:cNvSpPr/>
          <p:nvPr/>
        </p:nvSpPr>
        <p:spPr>
          <a:xfrm>
            <a:off x="79892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371" name="Google Shape;1371;p38"/>
          <p:cNvCxnSpPr>
            <a:stCxn id="1354" idx="0"/>
            <a:endCxn id="1368" idx="4"/>
          </p:cNvCxnSpPr>
          <p:nvPr/>
        </p:nvCxnSpPr>
        <p:spPr>
          <a:xfrm flipH="1" rot="10800000">
            <a:off x="67271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72" name="Google Shape;1372;p38"/>
          <p:cNvCxnSpPr>
            <a:stCxn id="1355" idx="0"/>
            <a:endCxn id="1369" idx="4"/>
          </p:cNvCxnSpPr>
          <p:nvPr/>
        </p:nvCxnSpPr>
        <p:spPr>
          <a:xfrm flipH="1" rot="10800000">
            <a:off x="74199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73" name="Google Shape;1373;p38"/>
          <p:cNvCxnSpPr>
            <a:stCxn id="1370" idx="0"/>
            <a:endCxn id="1323" idx="4"/>
          </p:cNvCxnSpPr>
          <p:nvPr/>
        </p:nvCxnSpPr>
        <p:spPr>
          <a:xfrm rot="10800000">
            <a:off x="4951275" y="822438"/>
            <a:ext cx="3193800" cy="526800"/>
          </a:xfrm>
          <a:prstGeom prst="straightConnector1">
            <a:avLst/>
          </a:prstGeom>
          <a:noFill/>
          <a:ln cap="flat" cmpd="sng" w="9525">
            <a:solidFill>
              <a:srgbClr val="000000"/>
            </a:solidFill>
            <a:prstDash val="solid"/>
            <a:round/>
            <a:headEnd len="med" w="med" type="none"/>
            <a:tailEnd len="med" w="med" type="none"/>
          </a:ln>
        </p:spPr>
      </p:cxnSp>
      <p:cxnSp>
        <p:nvCxnSpPr>
          <p:cNvPr id="1374" name="Google Shape;1374;p38"/>
          <p:cNvCxnSpPr>
            <a:stCxn id="1358" idx="0"/>
            <a:endCxn id="1370" idx="4"/>
          </p:cNvCxnSpPr>
          <p:nvPr/>
        </p:nvCxnSpPr>
        <p:spPr>
          <a:xfrm flipH="1" rot="10800000">
            <a:off x="81406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75" name="Google Shape;1375;p38"/>
          <p:cNvCxnSpPr>
            <a:stCxn id="1368" idx="0"/>
            <a:endCxn id="1323" idx="4"/>
          </p:cNvCxnSpPr>
          <p:nvPr/>
        </p:nvCxnSpPr>
        <p:spPr>
          <a:xfrm rot="10800000">
            <a:off x="4951325" y="822438"/>
            <a:ext cx="1780200" cy="526800"/>
          </a:xfrm>
          <a:prstGeom prst="straightConnector1">
            <a:avLst/>
          </a:prstGeom>
          <a:noFill/>
          <a:ln cap="flat" cmpd="sng" w="9525">
            <a:solidFill>
              <a:srgbClr val="000000"/>
            </a:solidFill>
            <a:prstDash val="solid"/>
            <a:round/>
            <a:headEnd len="med" w="med" type="none"/>
            <a:tailEnd len="med" w="med" type="none"/>
          </a:ln>
        </p:spPr>
      </p:cxnSp>
      <p:cxnSp>
        <p:nvCxnSpPr>
          <p:cNvPr id="1376" name="Google Shape;1376;p38"/>
          <p:cNvCxnSpPr>
            <a:stCxn id="1369" idx="0"/>
            <a:endCxn id="1323" idx="4"/>
          </p:cNvCxnSpPr>
          <p:nvPr/>
        </p:nvCxnSpPr>
        <p:spPr>
          <a:xfrm rot="10800000">
            <a:off x="4951175" y="822438"/>
            <a:ext cx="2473200" cy="526800"/>
          </a:xfrm>
          <a:prstGeom prst="straightConnector1">
            <a:avLst/>
          </a:prstGeom>
          <a:noFill/>
          <a:ln cap="flat" cmpd="sng" w="9525">
            <a:solidFill>
              <a:srgbClr val="000000"/>
            </a:solidFill>
            <a:prstDash val="solid"/>
            <a:round/>
            <a:headEnd len="med" w="med" type="none"/>
            <a:tailEnd len="med" w="med" type="none"/>
          </a:ln>
        </p:spPr>
      </p:cxnSp>
      <p:cxnSp>
        <p:nvCxnSpPr>
          <p:cNvPr id="1377" name="Google Shape;1377;p38"/>
          <p:cNvCxnSpPr>
            <a:stCxn id="1342" idx="0"/>
            <a:endCxn id="1368" idx="2"/>
          </p:cNvCxnSpPr>
          <p:nvPr/>
        </p:nvCxnSpPr>
        <p:spPr>
          <a:xfrm flipH="1" rot="5400000">
            <a:off x="603203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cxnSp>
        <p:nvCxnSpPr>
          <p:cNvPr id="1378" name="Google Shape;1378;p38"/>
          <p:cNvCxnSpPr>
            <a:stCxn id="1347" idx="0"/>
            <a:endCxn id="1369" idx="2"/>
          </p:cNvCxnSpPr>
          <p:nvPr/>
        </p:nvCxnSpPr>
        <p:spPr>
          <a:xfrm flipH="1" rot="5400000">
            <a:off x="6724888" y="2052913"/>
            <a:ext cx="1242300" cy="155100"/>
          </a:xfrm>
          <a:prstGeom prst="curvedConnector4">
            <a:avLst>
              <a:gd fmla="val 33131" name="adj1"/>
              <a:gd fmla="val 253506" name="adj2"/>
            </a:avLst>
          </a:prstGeom>
          <a:noFill/>
          <a:ln cap="flat" cmpd="sng" w="9525">
            <a:solidFill>
              <a:srgbClr val="3D85C6"/>
            </a:solidFill>
            <a:prstDash val="solid"/>
            <a:round/>
            <a:headEnd len="med" w="med" type="none"/>
            <a:tailEnd len="med" w="med" type="triangle"/>
          </a:ln>
        </p:spPr>
      </p:cxnSp>
      <p:cxnSp>
        <p:nvCxnSpPr>
          <p:cNvPr id="1379" name="Google Shape;1379;p38"/>
          <p:cNvCxnSpPr>
            <a:stCxn id="1350" idx="0"/>
            <a:endCxn id="1370" idx="2"/>
          </p:cNvCxnSpPr>
          <p:nvPr/>
        </p:nvCxnSpPr>
        <p:spPr>
          <a:xfrm flipH="1" rot="5400000">
            <a:off x="744558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pic>
        <p:nvPicPr>
          <p:cNvPr id="1380" name="Google Shape;1380;p38"/>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1381" name="Google Shape;1381;p38"/>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1382" name="Google Shape;1382;p38"/>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1383" name="Google Shape;1383;p38"/>
          <p:cNvSpPr txBox="1"/>
          <p:nvPr/>
        </p:nvSpPr>
        <p:spPr>
          <a:xfrm>
            <a:off x="779550" y="2263650"/>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a:t>
            </a: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 </a:t>
            </a:r>
            <a:endParaRPr>
              <a:latin typeface="Times New Roman"/>
              <a:ea typeface="Times New Roman"/>
              <a:cs typeface="Times New Roman"/>
              <a:sym typeface="Times New Roman"/>
            </a:endParaRPr>
          </a:p>
        </p:txBody>
      </p:sp>
      <p:sp>
        <p:nvSpPr>
          <p:cNvPr id="1384" name="Google Shape;1384;p38"/>
          <p:cNvSpPr txBox="1"/>
          <p:nvPr/>
        </p:nvSpPr>
        <p:spPr>
          <a:xfrm>
            <a:off x="2474325" y="502300"/>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385" name="Google Shape;1385;p38"/>
          <p:cNvSpPr txBox="1"/>
          <p:nvPr/>
        </p:nvSpPr>
        <p:spPr>
          <a:xfrm>
            <a:off x="896850" y="3578563"/>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a:t>
            </a:r>
            <a:endParaRPr>
              <a:latin typeface="Times New Roman"/>
              <a:ea typeface="Times New Roman"/>
              <a:cs typeface="Times New Roman"/>
              <a:sym typeface="Times New Roman"/>
            </a:endParaRPr>
          </a:p>
        </p:txBody>
      </p:sp>
      <p:sp>
        <p:nvSpPr>
          <p:cNvPr id="1323" name="Google Shape;1323;p38"/>
          <p:cNvSpPr/>
          <p:nvPr/>
        </p:nvSpPr>
        <p:spPr>
          <a:xfrm>
            <a:off x="4795450" y="502288"/>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cxnSp>
        <p:nvCxnSpPr>
          <p:cNvPr id="1390" name="Google Shape;1390;p39"/>
          <p:cNvCxnSpPr>
            <a:stCxn id="1391" idx="0"/>
            <a:endCxn id="1392" idx="4"/>
          </p:cNvCxnSpPr>
          <p:nvPr/>
        </p:nvCxnSpPr>
        <p:spPr>
          <a:xfrm flipH="1" rot="10800000">
            <a:off x="17488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391" name="Google Shape;1391;p39"/>
          <p:cNvSpPr/>
          <p:nvPr/>
        </p:nvSpPr>
        <p:spPr>
          <a:xfrm>
            <a:off x="15930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9"/>
          <p:cNvSpPr/>
          <p:nvPr/>
        </p:nvSpPr>
        <p:spPr>
          <a:xfrm>
            <a:off x="228510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txBox="1"/>
          <p:nvPr/>
        </p:nvSpPr>
        <p:spPr>
          <a:xfrm>
            <a:off x="1464725" y="4001768"/>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392" name="Google Shape;1392;p39"/>
          <p:cNvSpPr/>
          <p:nvPr/>
        </p:nvSpPr>
        <p:spPr>
          <a:xfrm>
            <a:off x="16002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5" name="Google Shape;1395;p39"/>
          <p:cNvCxnSpPr>
            <a:stCxn id="1393" idx="0"/>
          </p:cNvCxnSpPr>
          <p:nvPr/>
        </p:nvCxnSpPr>
        <p:spPr>
          <a:xfrm flipH="1" rot="10800000">
            <a:off x="2440950" y="3294702"/>
            <a:ext cx="14400" cy="486900"/>
          </a:xfrm>
          <a:prstGeom prst="straightConnector1">
            <a:avLst/>
          </a:prstGeom>
          <a:noFill/>
          <a:ln cap="flat" cmpd="sng" w="9525">
            <a:solidFill>
              <a:srgbClr val="3D85C6"/>
            </a:solidFill>
            <a:prstDash val="solid"/>
            <a:round/>
            <a:headEnd len="med" w="med" type="none"/>
            <a:tailEnd len="med" w="med" type="triangle"/>
          </a:ln>
        </p:spPr>
      </p:cxnSp>
      <p:sp>
        <p:nvSpPr>
          <p:cNvPr id="1396" name="Google Shape;1396;p39"/>
          <p:cNvSpPr/>
          <p:nvPr/>
        </p:nvSpPr>
        <p:spPr>
          <a:xfrm>
            <a:off x="22931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97" name="Google Shape;1397;p39"/>
          <p:cNvCxnSpPr>
            <a:stCxn id="1392" idx="6"/>
            <a:endCxn id="1396" idx="2"/>
          </p:cNvCxnSpPr>
          <p:nvPr/>
        </p:nvCxnSpPr>
        <p:spPr>
          <a:xfrm>
            <a:off x="19119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98" name="Google Shape;1398;p39"/>
          <p:cNvCxnSpPr>
            <a:stCxn id="1396" idx="6"/>
            <a:endCxn id="1399" idx="2"/>
          </p:cNvCxnSpPr>
          <p:nvPr/>
        </p:nvCxnSpPr>
        <p:spPr>
          <a:xfrm>
            <a:off x="2604838" y="31345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400" name="Google Shape;1400;p39"/>
          <p:cNvCxnSpPr>
            <a:stCxn id="1401" idx="0"/>
            <a:endCxn id="1399" idx="4"/>
          </p:cNvCxnSpPr>
          <p:nvPr/>
        </p:nvCxnSpPr>
        <p:spPr>
          <a:xfrm flipH="1" rot="10800000">
            <a:off x="31712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01" name="Google Shape;1401;p39"/>
          <p:cNvSpPr/>
          <p:nvPr/>
        </p:nvSpPr>
        <p:spPr>
          <a:xfrm>
            <a:off x="30153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9"/>
          <p:cNvSpPr/>
          <p:nvPr/>
        </p:nvSpPr>
        <p:spPr>
          <a:xfrm>
            <a:off x="370745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9"/>
          <p:cNvSpPr/>
          <p:nvPr/>
        </p:nvSpPr>
        <p:spPr>
          <a:xfrm>
            <a:off x="30226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03" name="Google Shape;1403;p39"/>
          <p:cNvCxnSpPr>
            <a:stCxn id="1402" idx="0"/>
            <a:endCxn id="1404" idx="4"/>
          </p:cNvCxnSpPr>
          <p:nvPr/>
        </p:nvCxnSpPr>
        <p:spPr>
          <a:xfrm flipH="1" rot="10800000">
            <a:off x="3863300" y="3294702"/>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1404" name="Google Shape;1404;p39"/>
          <p:cNvSpPr/>
          <p:nvPr/>
        </p:nvSpPr>
        <p:spPr>
          <a:xfrm>
            <a:off x="37154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05" name="Google Shape;1405;p39"/>
          <p:cNvCxnSpPr>
            <a:stCxn id="1399" idx="6"/>
            <a:endCxn id="1404" idx="2"/>
          </p:cNvCxnSpPr>
          <p:nvPr/>
        </p:nvCxnSpPr>
        <p:spPr>
          <a:xfrm>
            <a:off x="333433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06" name="Google Shape;1406;p39"/>
          <p:cNvCxnSpPr>
            <a:stCxn id="1404" idx="6"/>
            <a:endCxn id="1407" idx="2"/>
          </p:cNvCxnSpPr>
          <p:nvPr/>
        </p:nvCxnSpPr>
        <p:spPr>
          <a:xfrm>
            <a:off x="402718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08" name="Google Shape;1408;p39"/>
          <p:cNvCxnSpPr>
            <a:stCxn id="1409" idx="0"/>
            <a:endCxn id="1407" idx="4"/>
          </p:cNvCxnSpPr>
          <p:nvPr/>
        </p:nvCxnSpPr>
        <p:spPr>
          <a:xfrm flipH="1" rot="10800000">
            <a:off x="45847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09" name="Google Shape;1409;p39"/>
          <p:cNvSpPr/>
          <p:nvPr/>
        </p:nvSpPr>
        <p:spPr>
          <a:xfrm>
            <a:off x="44289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9"/>
          <p:cNvSpPr/>
          <p:nvPr/>
        </p:nvSpPr>
        <p:spPr>
          <a:xfrm>
            <a:off x="512100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9"/>
          <p:cNvSpPr/>
          <p:nvPr/>
        </p:nvSpPr>
        <p:spPr>
          <a:xfrm>
            <a:off x="44361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11" name="Google Shape;1411;p39"/>
          <p:cNvCxnSpPr>
            <a:stCxn id="1410" idx="0"/>
            <a:endCxn id="1412" idx="4"/>
          </p:cNvCxnSpPr>
          <p:nvPr/>
        </p:nvCxnSpPr>
        <p:spPr>
          <a:xfrm flipH="1" rot="10800000">
            <a:off x="5276850" y="3294702"/>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1412" name="Google Shape;1412;p39"/>
          <p:cNvSpPr/>
          <p:nvPr/>
        </p:nvSpPr>
        <p:spPr>
          <a:xfrm>
            <a:off x="51290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13" name="Google Shape;1413;p39"/>
          <p:cNvCxnSpPr>
            <a:stCxn id="1407" idx="6"/>
            <a:endCxn id="1412" idx="2"/>
          </p:cNvCxnSpPr>
          <p:nvPr/>
        </p:nvCxnSpPr>
        <p:spPr>
          <a:xfrm>
            <a:off x="47478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14" name="Google Shape;1414;p39"/>
          <p:cNvCxnSpPr>
            <a:stCxn id="1412" idx="6"/>
            <a:endCxn id="1415" idx="2"/>
          </p:cNvCxnSpPr>
          <p:nvPr/>
        </p:nvCxnSpPr>
        <p:spPr>
          <a:xfrm>
            <a:off x="544073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16" name="Google Shape;1416;p39"/>
          <p:cNvCxnSpPr>
            <a:stCxn id="1417" idx="0"/>
            <a:endCxn id="1415" idx="4"/>
          </p:cNvCxnSpPr>
          <p:nvPr/>
        </p:nvCxnSpPr>
        <p:spPr>
          <a:xfrm flipH="1" rot="10800000">
            <a:off x="59983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17" name="Google Shape;1417;p39"/>
          <p:cNvSpPr/>
          <p:nvPr/>
        </p:nvSpPr>
        <p:spPr>
          <a:xfrm>
            <a:off x="58424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9"/>
          <p:cNvSpPr/>
          <p:nvPr/>
        </p:nvSpPr>
        <p:spPr>
          <a:xfrm>
            <a:off x="58497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18" name="Google Shape;1418;p39"/>
          <p:cNvSpPr/>
          <p:nvPr/>
        </p:nvSpPr>
        <p:spPr>
          <a:xfrm>
            <a:off x="16072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19" name="Google Shape;1419;p39"/>
          <p:cNvSpPr/>
          <p:nvPr/>
        </p:nvSpPr>
        <p:spPr>
          <a:xfrm>
            <a:off x="23001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20" name="Google Shape;1420;p39"/>
          <p:cNvCxnSpPr>
            <a:stCxn id="1418" idx="6"/>
            <a:endCxn id="1419" idx="2"/>
          </p:cNvCxnSpPr>
          <p:nvPr/>
        </p:nvCxnSpPr>
        <p:spPr>
          <a:xfrm>
            <a:off x="19189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421" name="Google Shape;1421;p39"/>
          <p:cNvCxnSpPr>
            <a:stCxn id="1419" idx="6"/>
            <a:endCxn id="1422" idx="2"/>
          </p:cNvCxnSpPr>
          <p:nvPr/>
        </p:nvCxnSpPr>
        <p:spPr>
          <a:xfrm>
            <a:off x="2611838" y="2427413"/>
            <a:ext cx="417900" cy="0"/>
          </a:xfrm>
          <a:prstGeom prst="straightConnector1">
            <a:avLst/>
          </a:prstGeom>
          <a:noFill/>
          <a:ln cap="flat" cmpd="sng" w="9525">
            <a:solidFill>
              <a:srgbClr val="CC0000"/>
            </a:solidFill>
            <a:prstDash val="solid"/>
            <a:round/>
            <a:headEnd len="med" w="med" type="triangle"/>
            <a:tailEnd len="med" w="med" type="none"/>
          </a:ln>
        </p:spPr>
      </p:cxnSp>
      <p:sp>
        <p:nvSpPr>
          <p:cNvPr id="1422" name="Google Shape;1422;p39"/>
          <p:cNvSpPr/>
          <p:nvPr/>
        </p:nvSpPr>
        <p:spPr>
          <a:xfrm>
            <a:off x="30296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3" name="Google Shape;1423;p39"/>
          <p:cNvSpPr/>
          <p:nvPr/>
        </p:nvSpPr>
        <p:spPr>
          <a:xfrm>
            <a:off x="37224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24" name="Google Shape;1424;p39"/>
          <p:cNvCxnSpPr>
            <a:stCxn id="1422" idx="6"/>
            <a:endCxn id="1423" idx="2"/>
          </p:cNvCxnSpPr>
          <p:nvPr/>
        </p:nvCxnSpPr>
        <p:spPr>
          <a:xfrm>
            <a:off x="3341338" y="2427413"/>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425" name="Google Shape;1425;p39"/>
          <p:cNvCxnSpPr>
            <a:stCxn id="1423" idx="6"/>
            <a:endCxn id="1426" idx="2"/>
          </p:cNvCxnSpPr>
          <p:nvPr/>
        </p:nvCxnSpPr>
        <p:spPr>
          <a:xfrm>
            <a:off x="403418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26" name="Google Shape;1426;p39"/>
          <p:cNvSpPr/>
          <p:nvPr/>
        </p:nvSpPr>
        <p:spPr>
          <a:xfrm>
            <a:off x="44431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7" name="Google Shape;1427;p39"/>
          <p:cNvSpPr/>
          <p:nvPr/>
        </p:nvSpPr>
        <p:spPr>
          <a:xfrm>
            <a:off x="51360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28" name="Google Shape;1428;p39"/>
          <p:cNvCxnSpPr>
            <a:stCxn id="1426" idx="6"/>
            <a:endCxn id="1427" idx="2"/>
          </p:cNvCxnSpPr>
          <p:nvPr/>
        </p:nvCxnSpPr>
        <p:spPr>
          <a:xfrm>
            <a:off x="47548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429" name="Google Shape;1429;p39"/>
          <p:cNvCxnSpPr>
            <a:stCxn id="1427" idx="6"/>
            <a:endCxn id="1430" idx="2"/>
          </p:cNvCxnSpPr>
          <p:nvPr/>
        </p:nvCxnSpPr>
        <p:spPr>
          <a:xfrm>
            <a:off x="544773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30" name="Google Shape;1430;p39"/>
          <p:cNvSpPr/>
          <p:nvPr/>
        </p:nvSpPr>
        <p:spPr>
          <a:xfrm>
            <a:off x="58567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31" name="Google Shape;1431;p39"/>
          <p:cNvCxnSpPr>
            <a:stCxn id="1391" idx="0"/>
            <a:endCxn id="1418" idx="6"/>
          </p:cNvCxnSpPr>
          <p:nvPr/>
        </p:nvCxnSpPr>
        <p:spPr>
          <a:xfrm rot="-5400000">
            <a:off x="11568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432" name="Google Shape;1432;p39"/>
          <p:cNvCxnSpPr>
            <a:stCxn id="1393" idx="0"/>
            <a:endCxn id="1419" idx="6"/>
          </p:cNvCxnSpPr>
          <p:nvPr/>
        </p:nvCxnSpPr>
        <p:spPr>
          <a:xfrm rot="-5400000">
            <a:off x="184935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cxnSp>
        <p:nvCxnSpPr>
          <p:cNvPr id="1433" name="Google Shape;1433;p39"/>
          <p:cNvCxnSpPr>
            <a:stCxn id="1401" idx="0"/>
            <a:endCxn id="1422" idx="6"/>
          </p:cNvCxnSpPr>
          <p:nvPr/>
        </p:nvCxnSpPr>
        <p:spPr>
          <a:xfrm rot="-5400000">
            <a:off x="25791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434" name="Google Shape;1434;p39"/>
          <p:cNvCxnSpPr>
            <a:stCxn id="1402" idx="0"/>
            <a:endCxn id="1423" idx="6"/>
          </p:cNvCxnSpPr>
          <p:nvPr/>
        </p:nvCxnSpPr>
        <p:spPr>
          <a:xfrm rot="-5400000">
            <a:off x="327170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cxnSp>
        <p:nvCxnSpPr>
          <p:cNvPr id="1435" name="Google Shape;1435;p39"/>
          <p:cNvCxnSpPr>
            <a:stCxn id="1409" idx="0"/>
            <a:endCxn id="1426" idx="6"/>
          </p:cNvCxnSpPr>
          <p:nvPr/>
        </p:nvCxnSpPr>
        <p:spPr>
          <a:xfrm rot="-5400000">
            <a:off x="39927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436" name="Google Shape;1436;p39"/>
          <p:cNvCxnSpPr>
            <a:stCxn id="1417" idx="0"/>
            <a:endCxn id="1430" idx="6"/>
          </p:cNvCxnSpPr>
          <p:nvPr/>
        </p:nvCxnSpPr>
        <p:spPr>
          <a:xfrm rot="-5400000">
            <a:off x="54062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437" name="Google Shape;1437;p39"/>
          <p:cNvCxnSpPr>
            <a:stCxn id="1410" idx="0"/>
            <a:endCxn id="1427" idx="6"/>
          </p:cNvCxnSpPr>
          <p:nvPr/>
        </p:nvCxnSpPr>
        <p:spPr>
          <a:xfrm rot="-5400000">
            <a:off x="468525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pic>
        <p:nvPicPr>
          <p:cNvPr id="1438" name="Google Shape;1438;p39"/>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1439" name="Google Shape;1439;p39"/>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1440" name="Google Shape;1440;p39"/>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1441" name="Google Shape;1441;p39"/>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1442" name="Google Shape;1442;p39"/>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1443" name="Google Shape;1443;p39"/>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1444" name="Google Shape;1444;p39"/>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1445" name="Google Shape;1445;p39"/>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1446" name="Google Shape;1446;p39"/>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1447" name="Google Shape;1447;p39"/>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1448" name="Google Shape;1448;p39"/>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1449" name="Google Shape;1449;p39"/>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1450" name="Google Shape;1450;p39"/>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1451" name="Google Shape;1451;p39"/>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1452" name="Google Shape;1452;p39"/>
          <p:cNvSpPr/>
          <p:nvPr/>
        </p:nvSpPr>
        <p:spPr>
          <a:xfrm>
            <a:off x="16109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53" name="Google Shape;1453;p39"/>
          <p:cNvSpPr/>
          <p:nvPr/>
        </p:nvSpPr>
        <p:spPr>
          <a:xfrm>
            <a:off x="23037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54" name="Google Shape;1454;p39"/>
          <p:cNvSpPr/>
          <p:nvPr/>
        </p:nvSpPr>
        <p:spPr>
          <a:xfrm>
            <a:off x="30332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55" name="Google Shape;1455;p39"/>
          <p:cNvSpPr/>
          <p:nvPr/>
        </p:nvSpPr>
        <p:spPr>
          <a:xfrm>
            <a:off x="37261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56" name="Google Shape;1456;p39"/>
          <p:cNvSpPr/>
          <p:nvPr/>
        </p:nvSpPr>
        <p:spPr>
          <a:xfrm>
            <a:off x="44468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57" name="Google Shape;1457;p39"/>
          <p:cNvSpPr/>
          <p:nvPr/>
        </p:nvSpPr>
        <p:spPr>
          <a:xfrm>
            <a:off x="51396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58" name="Google Shape;1458;p39"/>
          <p:cNvSpPr/>
          <p:nvPr/>
        </p:nvSpPr>
        <p:spPr>
          <a:xfrm>
            <a:off x="58603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459" name="Google Shape;1459;p39"/>
          <p:cNvCxnSpPr>
            <a:stCxn id="1392" idx="0"/>
            <a:endCxn id="1452" idx="2"/>
          </p:cNvCxnSpPr>
          <p:nvPr/>
        </p:nvCxnSpPr>
        <p:spPr>
          <a:xfrm flipH="1" rot="5400000">
            <a:off x="1061038" y="2279413"/>
            <a:ext cx="1245000" cy="145200"/>
          </a:xfrm>
          <a:prstGeom prst="curvedConnector4">
            <a:avLst>
              <a:gd fmla="val 36927" name="adj1"/>
              <a:gd fmla="val 264024" name="adj2"/>
            </a:avLst>
          </a:prstGeom>
          <a:noFill/>
          <a:ln cap="flat" cmpd="sng" w="9525">
            <a:solidFill>
              <a:srgbClr val="3D85C6"/>
            </a:solidFill>
            <a:prstDash val="solid"/>
            <a:round/>
            <a:headEnd len="med" w="med" type="none"/>
            <a:tailEnd len="med" w="med" type="triangle"/>
          </a:ln>
        </p:spPr>
      </p:cxnSp>
      <p:cxnSp>
        <p:nvCxnSpPr>
          <p:cNvPr id="1460" name="Google Shape;1460;p39"/>
          <p:cNvCxnSpPr>
            <a:stCxn id="1396" idx="0"/>
            <a:endCxn id="1453" idx="2"/>
          </p:cNvCxnSpPr>
          <p:nvPr/>
        </p:nvCxnSpPr>
        <p:spPr>
          <a:xfrm flipH="1" rot="5400000">
            <a:off x="1753888" y="2279413"/>
            <a:ext cx="1245000" cy="145200"/>
          </a:xfrm>
          <a:prstGeom prst="curvedConnector4">
            <a:avLst>
              <a:gd fmla="val 38148" name="adj1"/>
              <a:gd fmla="val 264024" name="adj2"/>
            </a:avLst>
          </a:prstGeom>
          <a:noFill/>
          <a:ln cap="flat" cmpd="sng" w="9525">
            <a:solidFill>
              <a:srgbClr val="3D85C6"/>
            </a:solidFill>
            <a:prstDash val="solid"/>
            <a:round/>
            <a:headEnd len="med" w="med" type="none"/>
            <a:tailEnd len="med" w="med" type="triangle"/>
          </a:ln>
        </p:spPr>
      </p:cxnSp>
      <p:cxnSp>
        <p:nvCxnSpPr>
          <p:cNvPr id="1461" name="Google Shape;1461;p39"/>
          <p:cNvCxnSpPr>
            <a:stCxn id="1399" idx="0"/>
            <a:endCxn id="1454" idx="2"/>
          </p:cNvCxnSpPr>
          <p:nvPr/>
        </p:nvCxnSpPr>
        <p:spPr>
          <a:xfrm flipH="1" rot="5400000">
            <a:off x="2483388" y="2279413"/>
            <a:ext cx="1245000" cy="145200"/>
          </a:xfrm>
          <a:prstGeom prst="curvedConnector4">
            <a:avLst>
              <a:gd fmla="val 36927" name="adj1"/>
              <a:gd fmla="val 264024" name="adj2"/>
            </a:avLst>
          </a:prstGeom>
          <a:noFill/>
          <a:ln cap="flat" cmpd="sng" w="9525">
            <a:solidFill>
              <a:srgbClr val="3D85C6"/>
            </a:solidFill>
            <a:prstDash val="solid"/>
            <a:round/>
            <a:headEnd len="med" w="med" type="none"/>
            <a:tailEnd len="med" w="med" type="triangle"/>
          </a:ln>
        </p:spPr>
      </p:cxnSp>
      <p:cxnSp>
        <p:nvCxnSpPr>
          <p:cNvPr id="1462" name="Google Shape;1462;p39"/>
          <p:cNvCxnSpPr>
            <a:stCxn id="1404" idx="0"/>
            <a:endCxn id="1455" idx="2"/>
          </p:cNvCxnSpPr>
          <p:nvPr/>
        </p:nvCxnSpPr>
        <p:spPr>
          <a:xfrm flipH="1" rot="5400000">
            <a:off x="3176238" y="2279413"/>
            <a:ext cx="1245000" cy="145200"/>
          </a:xfrm>
          <a:prstGeom prst="curvedConnector4">
            <a:avLst>
              <a:gd fmla="val 38148" name="adj1"/>
              <a:gd fmla="val 264024" name="adj2"/>
            </a:avLst>
          </a:prstGeom>
          <a:noFill/>
          <a:ln cap="flat" cmpd="sng" w="9525">
            <a:solidFill>
              <a:srgbClr val="3D85C6"/>
            </a:solidFill>
            <a:prstDash val="solid"/>
            <a:round/>
            <a:headEnd len="med" w="med" type="none"/>
            <a:tailEnd len="med" w="med" type="triangle"/>
          </a:ln>
        </p:spPr>
      </p:cxnSp>
      <p:cxnSp>
        <p:nvCxnSpPr>
          <p:cNvPr id="1463" name="Google Shape;1463;p39"/>
          <p:cNvCxnSpPr>
            <a:stCxn id="1418" idx="0"/>
            <a:endCxn id="1452" idx="4"/>
          </p:cNvCxnSpPr>
          <p:nvPr/>
        </p:nvCxnSpPr>
        <p:spPr>
          <a:xfrm flipH="1" rot="10800000">
            <a:off x="17631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464" name="Google Shape;1464;p39"/>
          <p:cNvCxnSpPr>
            <a:stCxn id="1419" idx="0"/>
            <a:endCxn id="1453" idx="4"/>
          </p:cNvCxnSpPr>
          <p:nvPr/>
        </p:nvCxnSpPr>
        <p:spPr>
          <a:xfrm flipH="1" rot="10800000">
            <a:off x="24559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465" name="Google Shape;1465;p39"/>
          <p:cNvCxnSpPr>
            <a:stCxn id="1422" idx="0"/>
            <a:endCxn id="1454" idx="4"/>
          </p:cNvCxnSpPr>
          <p:nvPr/>
        </p:nvCxnSpPr>
        <p:spPr>
          <a:xfrm flipH="1" rot="10800000">
            <a:off x="31854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466" name="Google Shape;1466;p39"/>
          <p:cNvCxnSpPr>
            <a:stCxn id="1423" idx="0"/>
            <a:endCxn id="1455" idx="4"/>
          </p:cNvCxnSpPr>
          <p:nvPr/>
        </p:nvCxnSpPr>
        <p:spPr>
          <a:xfrm flipH="1" rot="10800000">
            <a:off x="38783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467" name="Google Shape;1467;p39"/>
          <p:cNvCxnSpPr>
            <a:stCxn id="1426" idx="0"/>
            <a:endCxn id="1456" idx="4"/>
          </p:cNvCxnSpPr>
          <p:nvPr/>
        </p:nvCxnSpPr>
        <p:spPr>
          <a:xfrm flipH="1" rot="10800000">
            <a:off x="45990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468" name="Google Shape;1468;p39"/>
          <p:cNvCxnSpPr>
            <a:stCxn id="1427" idx="0"/>
            <a:endCxn id="1457" idx="4"/>
          </p:cNvCxnSpPr>
          <p:nvPr/>
        </p:nvCxnSpPr>
        <p:spPr>
          <a:xfrm flipH="1" rot="10800000">
            <a:off x="52918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469" name="Google Shape;1469;p39"/>
          <p:cNvCxnSpPr>
            <a:stCxn id="1430" idx="0"/>
            <a:endCxn id="1458" idx="4"/>
          </p:cNvCxnSpPr>
          <p:nvPr/>
        </p:nvCxnSpPr>
        <p:spPr>
          <a:xfrm flipH="1" rot="10800000">
            <a:off x="60125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470" name="Google Shape;1470;p39"/>
          <p:cNvCxnSpPr>
            <a:stCxn id="1452" idx="0"/>
            <a:endCxn id="1471" idx="4"/>
          </p:cNvCxnSpPr>
          <p:nvPr/>
        </p:nvCxnSpPr>
        <p:spPr>
          <a:xfrm flipH="1" rot="10800000">
            <a:off x="1766750" y="905863"/>
            <a:ext cx="3182400" cy="663600"/>
          </a:xfrm>
          <a:prstGeom prst="straightConnector1">
            <a:avLst/>
          </a:prstGeom>
          <a:noFill/>
          <a:ln cap="flat" cmpd="sng" w="9525">
            <a:solidFill>
              <a:srgbClr val="000000"/>
            </a:solidFill>
            <a:prstDash val="solid"/>
            <a:round/>
            <a:headEnd len="med" w="med" type="none"/>
            <a:tailEnd len="med" w="med" type="none"/>
          </a:ln>
        </p:spPr>
      </p:cxnSp>
      <p:cxnSp>
        <p:nvCxnSpPr>
          <p:cNvPr id="1472" name="Google Shape;1472;p39"/>
          <p:cNvCxnSpPr>
            <a:stCxn id="1453" idx="0"/>
            <a:endCxn id="1471" idx="4"/>
          </p:cNvCxnSpPr>
          <p:nvPr/>
        </p:nvCxnSpPr>
        <p:spPr>
          <a:xfrm flipH="1" rot="10800000">
            <a:off x="2459600" y="905863"/>
            <a:ext cx="2489400" cy="663600"/>
          </a:xfrm>
          <a:prstGeom prst="straightConnector1">
            <a:avLst/>
          </a:prstGeom>
          <a:noFill/>
          <a:ln cap="flat" cmpd="sng" w="9525">
            <a:solidFill>
              <a:srgbClr val="000000"/>
            </a:solidFill>
            <a:prstDash val="solid"/>
            <a:round/>
            <a:headEnd len="med" w="med" type="none"/>
            <a:tailEnd len="med" w="med" type="none"/>
          </a:ln>
        </p:spPr>
      </p:cxnSp>
      <p:cxnSp>
        <p:nvCxnSpPr>
          <p:cNvPr id="1473" name="Google Shape;1473;p39"/>
          <p:cNvCxnSpPr>
            <a:stCxn id="1454" idx="0"/>
            <a:endCxn id="1471" idx="4"/>
          </p:cNvCxnSpPr>
          <p:nvPr/>
        </p:nvCxnSpPr>
        <p:spPr>
          <a:xfrm flipH="1" rot="10800000">
            <a:off x="3189100" y="905863"/>
            <a:ext cx="1759800" cy="663600"/>
          </a:xfrm>
          <a:prstGeom prst="straightConnector1">
            <a:avLst/>
          </a:prstGeom>
          <a:noFill/>
          <a:ln cap="flat" cmpd="sng" w="9525">
            <a:solidFill>
              <a:srgbClr val="000000"/>
            </a:solidFill>
            <a:prstDash val="solid"/>
            <a:round/>
            <a:headEnd len="med" w="med" type="none"/>
            <a:tailEnd len="med" w="med" type="none"/>
          </a:ln>
        </p:spPr>
      </p:cxnSp>
      <p:cxnSp>
        <p:nvCxnSpPr>
          <p:cNvPr id="1474" name="Google Shape;1474;p39"/>
          <p:cNvCxnSpPr>
            <a:stCxn id="1455" idx="0"/>
            <a:endCxn id="1471" idx="4"/>
          </p:cNvCxnSpPr>
          <p:nvPr/>
        </p:nvCxnSpPr>
        <p:spPr>
          <a:xfrm flipH="1" rot="10800000">
            <a:off x="3881950" y="90586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1475" name="Google Shape;1475;p39"/>
          <p:cNvCxnSpPr>
            <a:stCxn id="1456" idx="0"/>
            <a:endCxn id="1471" idx="4"/>
          </p:cNvCxnSpPr>
          <p:nvPr/>
        </p:nvCxnSpPr>
        <p:spPr>
          <a:xfrm flipH="1" rot="10800000">
            <a:off x="4602650" y="90586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476" name="Google Shape;1476;p39"/>
          <p:cNvCxnSpPr>
            <a:stCxn id="1457" idx="0"/>
            <a:endCxn id="1471" idx="4"/>
          </p:cNvCxnSpPr>
          <p:nvPr/>
        </p:nvCxnSpPr>
        <p:spPr>
          <a:xfrm rot="10800000">
            <a:off x="4949000" y="90586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477" name="Google Shape;1477;p39"/>
          <p:cNvCxnSpPr>
            <a:stCxn id="1458" idx="0"/>
            <a:endCxn id="1471" idx="4"/>
          </p:cNvCxnSpPr>
          <p:nvPr/>
        </p:nvCxnSpPr>
        <p:spPr>
          <a:xfrm rot="10800000">
            <a:off x="4949100" y="90586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1478" name="Google Shape;1478;p39"/>
          <p:cNvCxnSpPr>
            <a:endCxn id="1456" idx="2"/>
          </p:cNvCxnSpPr>
          <p:nvPr/>
        </p:nvCxnSpPr>
        <p:spPr>
          <a:xfrm flipH="1" rot="5400000">
            <a:off x="3892400" y="2283913"/>
            <a:ext cx="1239600" cy="130800"/>
          </a:xfrm>
          <a:prstGeom prst="curvedConnector4">
            <a:avLst>
              <a:gd fmla="val 39104" name="adj1"/>
              <a:gd fmla="val 282053" name="adj2"/>
            </a:avLst>
          </a:prstGeom>
          <a:noFill/>
          <a:ln cap="flat" cmpd="sng" w="9525">
            <a:solidFill>
              <a:srgbClr val="3D85C6"/>
            </a:solidFill>
            <a:prstDash val="solid"/>
            <a:round/>
            <a:headEnd len="med" w="med" type="none"/>
            <a:tailEnd len="med" w="med" type="triangle"/>
          </a:ln>
        </p:spPr>
      </p:cxnSp>
      <p:cxnSp>
        <p:nvCxnSpPr>
          <p:cNvPr id="1479" name="Google Shape;1479;p39"/>
          <p:cNvCxnSpPr>
            <a:endCxn id="1457" idx="2"/>
          </p:cNvCxnSpPr>
          <p:nvPr/>
        </p:nvCxnSpPr>
        <p:spPr>
          <a:xfrm flipH="1" rot="5400000">
            <a:off x="4593200" y="2275963"/>
            <a:ext cx="1234800" cy="141900"/>
          </a:xfrm>
          <a:prstGeom prst="curvedConnector4">
            <a:avLst>
              <a:gd fmla="val 37637" name="adj1"/>
              <a:gd fmla="val 267812" name="adj2"/>
            </a:avLst>
          </a:prstGeom>
          <a:noFill/>
          <a:ln cap="flat" cmpd="sng" w="9525">
            <a:solidFill>
              <a:srgbClr val="3D85C6"/>
            </a:solidFill>
            <a:prstDash val="solid"/>
            <a:round/>
            <a:headEnd len="med" w="med" type="none"/>
            <a:tailEnd len="med" w="med" type="triangle"/>
          </a:ln>
        </p:spPr>
      </p:cxnSp>
      <p:cxnSp>
        <p:nvCxnSpPr>
          <p:cNvPr id="1480" name="Google Shape;1480;p39"/>
          <p:cNvCxnSpPr>
            <a:endCxn id="1458" idx="2"/>
          </p:cNvCxnSpPr>
          <p:nvPr/>
        </p:nvCxnSpPr>
        <p:spPr>
          <a:xfrm flipH="1" rot="5400000">
            <a:off x="5310300" y="2279563"/>
            <a:ext cx="1234800" cy="134700"/>
          </a:xfrm>
          <a:prstGeom prst="curvedConnector4">
            <a:avLst>
              <a:gd fmla="val 37637" name="adj1"/>
              <a:gd fmla="val 276782" name="adj2"/>
            </a:avLst>
          </a:prstGeom>
          <a:noFill/>
          <a:ln cap="flat" cmpd="sng" w="9525">
            <a:solidFill>
              <a:srgbClr val="3D85C6"/>
            </a:solidFill>
            <a:prstDash val="solid"/>
            <a:round/>
            <a:headEnd len="med" w="med" type="none"/>
            <a:tailEnd len="med" w="med" type="triangle"/>
          </a:ln>
        </p:spPr>
      </p:cxnSp>
      <p:sp>
        <p:nvSpPr>
          <p:cNvPr id="1471" name="Google Shape;1471;p39"/>
          <p:cNvSpPr/>
          <p:nvPr/>
        </p:nvSpPr>
        <p:spPr>
          <a:xfrm>
            <a:off x="4793150" y="58576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481" name="Google Shape;1481;p39"/>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482" name="Google Shape;1482;p39"/>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483" name="Google Shape;1483;p39"/>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484" name="Google Shape;1484;p39"/>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485" name="Google Shape;1485;p39"/>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486" name="Google Shape;1486;p39"/>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487" name="Google Shape;1487;p39"/>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488" name="Google Shape;1488;p39"/>
          <p:cNvCxnSpPr>
            <a:endCxn id="1489" idx="2"/>
          </p:cNvCxnSpPr>
          <p:nvPr/>
        </p:nvCxnSpPr>
        <p:spPr>
          <a:xfrm>
            <a:off x="614948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90" name="Google Shape;1490;p39"/>
          <p:cNvCxnSpPr>
            <a:stCxn id="1491" idx="0"/>
            <a:endCxn id="1489" idx="4"/>
          </p:cNvCxnSpPr>
          <p:nvPr/>
        </p:nvCxnSpPr>
        <p:spPr>
          <a:xfrm flipH="1" rot="10800000">
            <a:off x="67069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91" name="Google Shape;1491;p39"/>
          <p:cNvSpPr/>
          <p:nvPr/>
        </p:nvSpPr>
        <p:spPr>
          <a:xfrm>
            <a:off x="65511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9"/>
          <p:cNvSpPr/>
          <p:nvPr/>
        </p:nvSpPr>
        <p:spPr>
          <a:xfrm>
            <a:off x="7243200"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9"/>
          <p:cNvSpPr/>
          <p:nvPr/>
        </p:nvSpPr>
        <p:spPr>
          <a:xfrm>
            <a:off x="65583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93" name="Google Shape;1493;p39"/>
          <p:cNvCxnSpPr>
            <a:stCxn id="1492" idx="0"/>
            <a:endCxn id="1494" idx="4"/>
          </p:cNvCxnSpPr>
          <p:nvPr/>
        </p:nvCxnSpPr>
        <p:spPr>
          <a:xfrm flipH="1" rot="10800000">
            <a:off x="7399050" y="3294701"/>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1494" name="Google Shape;1494;p39"/>
          <p:cNvSpPr/>
          <p:nvPr/>
        </p:nvSpPr>
        <p:spPr>
          <a:xfrm>
            <a:off x="72512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95" name="Google Shape;1495;p39"/>
          <p:cNvCxnSpPr>
            <a:stCxn id="1489" idx="6"/>
            <a:endCxn id="1494" idx="2"/>
          </p:cNvCxnSpPr>
          <p:nvPr/>
        </p:nvCxnSpPr>
        <p:spPr>
          <a:xfrm>
            <a:off x="68700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96" name="Google Shape;1496;p39"/>
          <p:cNvCxnSpPr>
            <a:stCxn id="1494" idx="6"/>
            <a:endCxn id="1497" idx="2"/>
          </p:cNvCxnSpPr>
          <p:nvPr/>
        </p:nvCxnSpPr>
        <p:spPr>
          <a:xfrm>
            <a:off x="756293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98" name="Google Shape;1498;p39"/>
          <p:cNvCxnSpPr>
            <a:stCxn id="1499" idx="0"/>
            <a:endCxn id="1497" idx="4"/>
          </p:cNvCxnSpPr>
          <p:nvPr/>
        </p:nvCxnSpPr>
        <p:spPr>
          <a:xfrm flipH="1" rot="10800000">
            <a:off x="81205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99" name="Google Shape;1499;p39"/>
          <p:cNvSpPr/>
          <p:nvPr/>
        </p:nvSpPr>
        <p:spPr>
          <a:xfrm>
            <a:off x="79646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9"/>
          <p:cNvSpPr/>
          <p:nvPr/>
        </p:nvSpPr>
        <p:spPr>
          <a:xfrm>
            <a:off x="79719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00" name="Google Shape;1500;p39"/>
          <p:cNvCxnSpPr>
            <a:endCxn id="1501" idx="2"/>
          </p:cNvCxnSpPr>
          <p:nvPr/>
        </p:nvCxnSpPr>
        <p:spPr>
          <a:xfrm>
            <a:off x="615648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501" name="Google Shape;1501;p39"/>
          <p:cNvSpPr/>
          <p:nvPr/>
        </p:nvSpPr>
        <p:spPr>
          <a:xfrm>
            <a:off x="65653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02" name="Google Shape;1502;p39"/>
          <p:cNvSpPr/>
          <p:nvPr/>
        </p:nvSpPr>
        <p:spPr>
          <a:xfrm>
            <a:off x="72582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03" name="Google Shape;1503;p39"/>
          <p:cNvCxnSpPr>
            <a:stCxn id="1501" idx="6"/>
            <a:endCxn id="1502" idx="2"/>
          </p:cNvCxnSpPr>
          <p:nvPr/>
        </p:nvCxnSpPr>
        <p:spPr>
          <a:xfrm>
            <a:off x="68770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504" name="Google Shape;1504;p39"/>
          <p:cNvCxnSpPr>
            <a:stCxn id="1502" idx="6"/>
            <a:endCxn id="1505" idx="2"/>
          </p:cNvCxnSpPr>
          <p:nvPr/>
        </p:nvCxnSpPr>
        <p:spPr>
          <a:xfrm>
            <a:off x="756993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505" name="Google Shape;1505;p39"/>
          <p:cNvSpPr/>
          <p:nvPr/>
        </p:nvSpPr>
        <p:spPr>
          <a:xfrm>
            <a:off x="79789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06" name="Google Shape;1506;p39"/>
          <p:cNvCxnSpPr>
            <a:stCxn id="1491" idx="0"/>
            <a:endCxn id="1501" idx="6"/>
          </p:cNvCxnSpPr>
          <p:nvPr/>
        </p:nvCxnSpPr>
        <p:spPr>
          <a:xfrm rot="-5400000">
            <a:off x="61149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07" name="Google Shape;1507;p39"/>
          <p:cNvCxnSpPr>
            <a:stCxn id="1499" idx="0"/>
            <a:endCxn id="1505" idx="6"/>
          </p:cNvCxnSpPr>
          <p:nvPr/>
        </p:nvCxnSpPr>
        <p:spPr>
          <a:xfrm rot="-5400000">
            <a:off x="75284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08" name="Google Shape;1508;p39"/>
          <p:cNvCxnSpPr>
            <a:stCxn id="1492" idx="0"/>
            <a:endCxn id="1502" idx="6"/>
          </p:cNvCxnSpPr>
          <p:nvPr/>
        </p:nvCxnSpPr>
        <p:spPr>
          <a:xfrm rot="-5400000">
            <a:off x="6807450" y="3019001"/>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pic>
        <p:nvPicPr>
          <p:cNvPr id="1509" name="Google Shape;1509;p39"/>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1510" name="Google Shape;1510;p39"/>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1511" name="Google Shape;1511;p39"/>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1512" name="Google Shape;1512;p39"/>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1513" name="Google Shape;1513;p39"/>
          <p:cNvPicPr preferRelativeResize="0"/>
          <p:nvPr/>
        </p:nvPicPr>
        <p:blipFill>
          <a:blip r:embed="rId4">
            <a:alphaModFix/>
          </a:blip>
          <a:stretch>
            <a:fillRect/>
          </a:stretch>
        </p:blipFill>
        <p:spPr>
          <a:xfrm>
            <a:off x="7330687" y="2328938"/>
            <a:ext cx="166650" cy="196950"/>
          </a:xfrm>
          <a:prstGeom prst="rect">
            <a:avLst/>
          </a:prstGeom>
          <a:noFill/>
          <a:ln cap="flat" cmpd="sng" w="9525">
            <a:solidFill>
              <a:schemeClr val="lt1"/>
            </a:solidFill>
            <a:prstDash val="solid"/>
            <a:round/>
            <a:headEnd len="sm" w="sm" type="none"/>
            <a:tailEnd len="sm" w="sm" type="none"/>
          </a:ln>
        </p:spPr>
      </p:pic>
      <p:pic>
        <p:nvPicPr>
          <p:cNvPr id="1514" name="Google Shape;1514;p39"/>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1515" name="Google Shape;1515;p39"/>
          <p:cNvSpPr/>
          <p:nvPr/>
        </p:nvSpPr>
        <p:spPr>
          <a:xfrm>
            <a:off x="65690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16" name="Google Shape;1516;p39"/>
          <p:cNvSpPr/>
          <p:nvPr/>
        </p:nvSpPr>
        <p:spPr>
          <a:xfrm>
            <a:off x="72618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17" name="Google Shape;1517;p39"/>
          <p:cNvSpPr/>
          <p:nvPr/>
        </p:nvSpPr>
        <p:spPr>
          <a:xfrm>
            <a:off x="79825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518" name="Google Shape;1518;p39"/>
          <p:cNvCxnSpPr>
            <a:stCxn id="1501" idx="0"/>
            <a:endCxn id="1515" idx="4"/>
          </p:cNvCxnSpPr>
          <p:nvPr/>
        </p:nvCxnSpPr>
        <p:spPr>
          <a:xfrm flipH="1" rot="10800000">
            <a:off x="67212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19" name="Google Shape;1519;p39"/>
          <p:cNvCxnSpPr>
            <a:stCxn id="1502" idx="0"/>
            <a:endCxn id="1516" idx="4"/>
          </p:cNvCxnSpPr>
          <p:nvPr/>
        </p:nvCxnSpPr>
        <p:spPr>
          <a:xfrm flipH="1" rot="10800000">
            <a:off x="74140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20" name="Google Shape;1520;p39"/>
          <p:cNvCxnSpPr>
            <a:stCxn id="1505" idx="0"/>
            <a:endCxn id="1517" idx="4"/>
          </p:cNvCxnSpPr>
          <p:nvPr/>
        </p:nvCxnSpPr>
        <p:spPr>
          <a:xfrm flipH="1" rot="10800000">
            <a:off x="81347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21" name="Google Shape;1521;p39"/>
          <p:cNvCxnSpPr>
            <a:stCxn id="1515" idx="0"/>
            <a:endCxn id="1471" idx="4"/>
          </p:cNvCxnSpPr>
          <p:nvPr/>
        </p:nvCxnSpPr>
        <p:spPr>
          <a:xfrm rot="10800000">
            <a:off x="4949150" y="905863"/>
            <a:ext cx="1775700" cy="663600"/>
          </a:xfrm>
          <a:prstGeom prst="straightConnector1">
            <a:avLst/>
          </a:prstGeom>
          <a:noFill/>
          <a:ln cap="flat" cmpd="sng" w="9525">
            <a:solidFill>
              <a:srgbClr val="000000"/>
            </a:solidFill>
            <a:prstDash val="solid"/>
            <a:round/>
            <a:headEnd len="med" w="med" type="none"/>
            <a:tailEnd len="med" w="med" type="none"/>
          </a:ln>
        </p:spPr>
      </p:cxnSp>
      <p:cxnSp>
        <p:nvCxnSpPr>
          <p:cNvPr id="1522" name="Google Shape;1522;p39"/>
          <p:cNvCxnSpPr>
            <a:stCxn id="1516" idx="0"/>
            <a:endCxn id="1471" idx="4"/>
          </p:cNvCxnSpPr>
          <p:nvPr/>
        </p:nvCxnSpPr>
        <p:spPr>
          <a:xfrm rot="10800000">
            <a:off x="4949000" y="905863"/>
            <a:ext cx="2468700" cy="663600"/>
          </a:xfrm>
          <a:prstGeom prst="straightConnector1">
            <a:avLst/>
          </a:prstGeom>
          <a:noFill/>
          <a:ln cap="flat" cmpd="sng" w="9525">
            <a:solidFill>
              <a:srgbClr val="000000"/>
            </a:solidFill>
            <a:prstDash val="solid"/>
            <a:round/>
            <a:headEnd len="med" w="med" type="none"/>
            <a:tailEnd len="med" w="med" type="none"/>
          </a:ln>
        </p:spPr>
      </p:cxnSp>
      <p:cxnSp>
        <p:nvCxnSpPr>
          <p:cNvPr id="1523" name="Google Shape;1523;p39"/>
          <p:cNvCxnSpPr>
            <a:stCxn id="1517" idx="0"/>
            <a:endCxn id="1471" idx="4"/>
          </p:cNvCxnSpPr>
          <p:nvPr/>
        </p:nvCxnSpPr>
        <p:spPr>
          <a:xfrm rot="10800000">
            <a:off x="4949100" y="905863"/>
            <a:ext cx="3189300" cy="663600"/>
          </a:xfrm>
          <a:prstGeom prst="straightConnector1">
            <a:avLst/>
          </a:prstGeom>
          <a:noFill/>
          <a:ln cap="flat" cmpd="sng" w="9525">
            <a:solidFill>
              <a:srgbClr val="000000"/>
            </a:solidFill>
            <a:prstDash val="solid"/>
            <a:round/>
            <a:headEnd len="med" w="med" type="none"/>
            <a:tailEnd len="med" w="med" type="none"/>
          </a:ln>
        </p:spPr>
      </p:cxnSp>
      <p:cxnSp>
        <p:nvCxnSpPr>
          <p:cNvPr id="1524" name="Google Shape;1524;p39"/>
          <p:cNvCxnSpPr>
            <a:endCxn id="1515" idx="2"/>
          </p:cNvCxnSpPr>
          <p:nvPr/>
        </p:nvCxnSpPr>
        <p:spPr>
          <a:xfrm flipH="1" rot="5400000">
            <a:off x="6014600" y="2283913"/>
            <a:ext cx="1239600" cy="130800"/>
          </a:xfrm>
          <a:prstGeom prst="curvedConnector4">
            <a:avLst>
              <a:gd fmla="val 37265" name="adj1"/>
              <a:gd fmla="val 282053" name="adj2"/>
            </a:avLst>
          </a:prstGeom>
          <a:noFill/>
          <a:ln cap="flat" cmpd="sng" w="9525">
            <a:solidFill>
              <a:srgbClr val="3D85C6"/>
            </a:solidFill>
            <a:prstDash val="solid"/>
            <a:round/>
            <a:headEnd len="med" w="med" type="none"/>
            <a:tailEnd len="med" w="med" type="triangle"/>
          </a:ln>
        </p:spPr>
      </p:cxnSp>
      <p:cxnSp>
        <p:nvCxnSpPr>
          <p:cNvPr id="1525" name="Google Shape;1525;p39"/>
          <p:cNvCxnSpPr>
            <a:endCxn id="1516" idx="2"/>
          </p:cNvCxnSpPr>
          <p:nvPr/>
        </p:nvCxnSpPr>
        <p:spPr>
          <a:xfrm flipH="1" rot="5400000">
            <a:off x="6715400" y="2275963"/>
            <a:ext cx="1234800" cy="141900"/>
          </a:xfrm>
          <a:prstGeom prst="curvedConnector4">
            <a:avLst>
              <a:gd fmla="val 36406" name="adj1"/>
              <a:gd fmla="val 267812" name="adj2"/>
            </a:avLst>
          </a:prstGeom>
          <a:noFill/>
          <a:ln cap="flat" cmpd="sng" w="9525">
            <a:solidFill>
              <a:srgbClr val="3D85C6"/>
            </a:solidFill>
            <a:prstDash val="solid"/>
            <a:round/>
            <a:headEnd len="med" w="med" type="none"/>
            <a:tailEnd len="med" w="med" type="triangle"/>
          </a:ln>
        </p:spPr>
      </p:cxnSp>
      <p:cxnSp>
        <p:nvCxnSpPr>
          <p:cNvPr id="1526" name="Google Shape;1526;p39"/>
          <p:cNvCxnSpPr>
            <a:endCxn id="1517" idx="2"/>
          </p:cNvCxnSpPr>
          <p:nvPr/>
        </p:nvCxnSpPr>
        <p:spPr>
          <a:xfrm flipH="1" rot="5400000">
            <a:off x="7432500" y="2279563"/>
            <a:ext cx="1234800" cy="134700"/>
          </a:xfrm>
          <a:prstGeom prst="curvedConnector4">
            <a:avLst>
              <a:gd fmla="val 35175" name="adj1"/>
              <a:gd fmla="val 276782" name="adj2"/>
            </a:avLst>
          </a:prstGeom>
          <a:noFill/>
          <a:ln cap="flat" cmpd="sng" w="9525">
            <a:solidFill>
              <a:srgbClr val="3D85C6"/>
            </a:solidFill>
            <a:prstDash val="solid"/>
            <a:round/>
            <a:headEnd len="med" w="med" type="none"/>
            <a:tailEnd len="med" w="med" type="triangle"/>
          </a:ln>
        </p:spPr>
      </p:cxnSp>
      <p:pic>
        <p:nvPicPr>
          <p:cNvPr id="1527" name="Google Shape;1527;p39"/>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528" name="Google Shape;1528;p39"/>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529" name="Google Shape;1529;p39"/>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530" name="Google Shape;1530;p39"/>
          <p:cNvSpPr txBox="1"/>
          <p:nvPr/>
        </p:nvSpPr>
        <p:spPr>
          <a:xfrm>
            <a:off x="754375" y="2465375"/>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1531" name="Google Shape;1531;p39"/>
          <p:cNvSpPr txBox="1"/>
          <p:nvPr/>
        </p:nvSpPr>
        <p:spPr>
          <a:xfrm>
            <a:off x="2372575" y="692150"/>
            <a:ext cx="10479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532" name="Google Shape;1532;p39"/>
          <p:cNvSpPr txBox="1"/>
          <p:nvPr/>
        </p:nvSpPr>
        <p:spPr>
          <a:xfrm>
            <a:off x="865788" y="3927813"/>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1533" name="Google Shape;1533;p39"/>
          <p:cNvSpPr txBox="1"/>
          <p:nvPr/>
        </p:nvSpPr>
        <p:spPr>
          <a:xfrm>
            <a:off x="217492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534" name="Google Shape;1534;p39"/>
          <p:cNvSpPr txBox="1"/>
          <p:nvPr/>
        </p:nvSpPr>
        <p:spPr>
          <a:xfrm>
            <a:off x="288512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535" name="Google Shape;1535;p39"/>
          <p:cNvSpPr txBox="1"/>
          <p:nvPr/>
        </p:nvSpPr>
        <p:spPr>
          <a:xfrm>
            <a:off x="3596300"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536" name="Google Shape;1536;p39"/>
          <p:cNvSpPr txBox="1"/>
          <p:nvPr/>
        </p:nvSpPr>
        <p:spPr>
          <a:xfrm>
            <a:off x="428837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537" name="Google Shape;1537;p39"/>
          <p:cNvSpPr txBox="1"/>
          <p:nvPr/>
        </p:nvSpPr>
        <p:spPr>
          <a:xfrm>
            <a:off x="500343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538" name="Google Shape;1538;p39"/>
          <p:cNvSpPr txBox="1"/>
          <p:nvPr/>
        </p:nvSpPr>
        <p:spPr>
          <a:xfrm>
            <a:off x="5710200"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539" name="Google Shape;1539;p39"/>
          <p:cNvSpPr txBox="1"/>
          <p:nvPr/>
        </p:nvSpPr>
        <p:spPr>
          <a:xfrm>
            <a:off x="641698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540" name="Google Shape;1540;p39"/>
          <p:cNvSpPr txBox="1"/>
          <p:nvPr/>
        </p:nvSpPr>
        <p:spPr>
          <a:xfrm>
            <a:off x="713203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541" name="Google Shape;1541;p39"/>
          <p:cNvSpPr txBox="1"/>
          <p:nvPr/>
        </p:nvSpPr>
        <p:spPr>
          <a:xfrm>
            <a:off x="784708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pic>
        <p:nvPicPr>
          <p:cNvPr id="1546" name="Google Shape;1546;p40"/>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1547" name="Google Shape;1547;p40"/>
          <p:cNvPicPr preferRelativeResize="0"/>
          <p:nvPr/>
        </p:nvPicPr>
        <p:blipFill>
          <a:blip r:embed="rId4">
            <a:alphaModFix/>
          </a:blip>
          <a:stretch>
            <a:fillRect/>
          </a:stretch>
        </p:blipFill>
        <p:spPr>
          <a:xfrm>
            <a:off x="4438700" y="302700"/>
            <a:ext cx="3677400" cy="1942158"/>
          </a:xfrm>
          <a:prstGeom prst="rect">
            <a:avLst/>
          </a:prstGeom>
          <a:noFill/>
          <a:ln>
            <a:noFill/>
          </a:ln>
        </p:spPr>
      </p:pic>
      <p:sp>
        <p:nvSpPr>
          <p:cNvPr id="1548" name="Google Shape;1548;p40"/>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1549" name="Google Shape;1549;p40"/>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 Conv</a:t>
            </a:r>
            <a:endParaRPr sz="1100"/>
          </a:p>
        </p:txBody>
      </p:sp>
      <p:sp>
        <p:nvSpPr>
          <p:cNvPr id="1550" name="Google Shape;1550;p40"/>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 / 1D Conv</a:t>
            </a:r>
            <a:endParaRPr sz="1100"/>
          </a:p>
        </p:txBody>
      </p:sp>
      <p:sp>
        <p:nvSpPr>
          <p:cNvPr id="1551" name="Google Shape;1551;p40"/>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 / 1DConv</a:t>
            </a:r>
            <a:endParaRPr sz="1100"/>
          </a:p>
        </p:txBody>
      </p:sp>
      <p:pic>
        <p:nvPicPr>
          <p:cNvPr id="1552" name="Google Shape;1552;p40"/>
          <p:cNvPicPr preferRelativeResize="0"/>
          <p:nvPr/>
        </p:nvPicPr>
        <p:blipFill>
          <a:blip r:embed="rId5">
            <a:alphaModFix/>
          </a:blip>
          <a:stretch>
            <a:fillRect/>
          </a:stretch>
        </p:blipFill>
        <p:spPr>
          <a:xfrm>
            <a:off x="4513075" y="2723100"/>
            <a:ext cx="3061083" cy="2168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41"/>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1558" name="Google Shape;1558;p41"/>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 Conv</a:t>
            </a:r>
            <a:endParaRPr sz="1100"/>
          </a:p>
        </p:txBody>
      </p:sp>
      <p:sp>
        <p:nvSpPr>
          <p:cNvPr id="1559" name="Google Shape;1559;p41"/>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sp>
        <p:nvSpPr>
          <p:cNvPr id="1560" name="Google Shape;1560;p41"/>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a:t>
            </a:r>
            <a:endParaRPr sz="1100"/>
          </a:p>
        </p:txBody>
      </p:sp>
      <p:pic>
        <p:nvPicPr>
          <p:cNvPr id="1561" name="Google Shape;1561;p41"/>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1562" name="Google Shape;1562;p41"/>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1563" name="Google Shape;1563;p41"/>
          <p:cNvPicPr preferRelativeResize="0"/>
          <p:nvPr/>
        </p:nvPicPr>
        <p:blipFill>
          <a:blip r:embed="rId5">
            <a:alphaModFix/>
          </a:blip>
          <a:stretch>
            <a:fillRect/>
          </a:stretch>
        </p:blipFill>
        <p:spPr>
          <a:xfrm>
            <a:off x="4533100" y="2677500"/>
            <a:ext cx="3373650" cy="2362350"/>
          </a:xfrm>
          <a:prstGeom prst="rect">
            <a:avLst/>
          </a:prstGeom>
          <a:noFill/>
          <a:ln>
            <a:noFill/>
          </a:ln>
        </p:spPr>
      </p:pic>
      <p:pic>
        <p:nvPicPr>
          <p:cNvPr id="1564" name="Google Shape;1564;p41"/>
          <p:cNvPicPr preferRelativeResize="0"/>
          <p:nvPr/>
        </p:nvPicPr>
        <p:blipFill>
          <a:blip r:embed="rId6">
            <a:alphaModFix/>
          </a:blip>
          <a:stretch>
            <a:fillRect/>
          </a:stretch>
        </p:blipFill>
        <p:spPr>
          <a:xfrm>
            <a:off x="664025" y="2677500"/>
            <a:ext cx="3378601" cy="233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F64F59"/>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id="1569" name="Google Shape;1569;p42"/>
          <p:cNvPicPr preferRelativeResize="0"/>
          <p:nvPr/>
        </p:nvPicPr>
        <p:blipFill>
          <a:blip r:embed="rId3">
            <a:alphaModFix/>
          </a:blip>
          <a:stretch>
            <a:fillRect/>
          </a:stretch>
        </p:blipFill>
        <p:spPr>
          <a:xfrm>
            <a:off x="4650100" y="139425"/>
            <a:ext cx="3476425" cy="1827400"/>
          </a:xfrm>
          <a:prstGeom prst="rect">
            <a:avLst/>
          </a:prstGeom>
          <a:noFill/>
          <a:ln>
            <a:noFill/>
          </a:ln>
        </p:spPr>
      </p:pic>
      <p:pic>
        <p:nvPicPr>
          <p:cNvPr id="1570" name="Google Shape;1570;p42"/>
          <p:cNvPicPr preferRelativeResize="0"/>
          <p:nvPr/>
        </p:nvPicPr>
        <p:blipFill>
          <a:blip r:embed="rId4">
            <a:alphaModFix/>
          </a:blip>
          <a:stretch>
            <a:fillRect/>
          </a:stretch>
        </p:blipFill>
        <p:spPr>
          <a:xfrm>
            <a:off x="4650100" y="2294900"/>
            <a:ext cx="3373650" cy="2362350"/>
          </a:xfrm>
          <a:prstGeom prst="rect">
            <a:avLst/>
          </a:prstGeom>
          <a:noFill/>
          <a:ln>
            <a:noFill/>
          </a:ln>
        </p:spPr>
      </p:pic>
      <p:pic>
        <p:nvPicPr>
          <p:cNvPr id="1571" name="Google Shape;1571;p42"/>
          <p:cNvPicPr preferRelativeResize="0"/>
          <p:nvPr/>
        </p:nvPicPr>
        <p:blipFill>
          <a:blip r:embed="rId5">
            <a:alphaModFix/>
          </a:blip>
          <a:stretch>
            <a:fillRect/>
          </a:stretch>
        </p:blipFill>
        <p:spPr>
          <a:xfrm>
            <a:off x="653850" y="2294900"/>
            <a:ext cx="3319425" cy="2055250"/>
          </a:xfrm>
          <a:prstGeom prst="rect">
            <a:avLst/>
          </a:prstGeom>
          <a:noFill/>
          <a:ln>
            <a:noFill/>
          </a:ln>
        </p:spPr>
      </p:pic>
      <p:pic>
        <p:nvPicPr>
          <p:cNvPr id="1572" name="Google Shape;1572;p42"/>
          <p:cNvPicPr preferRelativeResize="0"/>
          <p:nvPr/>
        </p:nvPicPr>
        <p:blipFill>
          <a:blip r:embed="rId6">
            <a:alphaModFix/>
          </a:blip>
          <a:stretch>
            <a:fillRect/>
          </a:stretch>
        </p:blipFill>
        <p:spPr>
          <a:xfrm>
            <a:off x="798675" y="139425"/>
            <a:ext cx="3126474" cy="1959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43"/>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578" name="Google Shape;1578;p43"/>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579" name="Google Shape;1579;p43"/>
          <p:cNvCxnSpPr>
            <a:stCxn id="1577" idx="3"/>
            <a:endCxn id="1578" idx="1"/>
          </p:cNvCxnSpPr>
          <p:nvPr/>
        </p:nvCxnSpPr>
        <p:spPr>
          <a:xfrm>
            <a:off x="2267563" y="2523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1580" name="Google Shape;1580;p43"/>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581" name="Google Shape;1581;p43"/>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582" name="Google Shape;1582;p43"/>
          <p:cNvCxnSpPr>
            <a:stCxn id="1580" idx="3"/>
            <a:endCxn id="1581" idx="1"/>
          </p:cNvCxnSpPr>
          <p:nvPr/>
        </p:nvCxnSpPr>
        <p:spPr>
          <a:xfrm>
            <a:off x="3222468" y="25231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1583" name="Google Shape;1583;p43"/>
          <p:cNvCxnSpPr>
            <a:stCxn id="1578" idx="3"/>
            <a:endCxn id="1580" idx="1"/>
          </p:cNvCxnSpPr>
          <p:nvPr/>
        </p:nvCxnSpPr>
        <p:spPr>
          <a:xfrm>
            <a:off x="2745014" y="25231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1584" name="Google Shape;1584;p43"/>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585" name="Google Shape;1585;p43"/>
          <p:cNvCxnSpPr>
            <a:stCxn id="1581" idx="3"/>
            <a:endCxn id="1584" idx="1"/>
          </p:cNvCxnSpPr>
          <p:nvPr/>
        </p:nvCxnSpPr>
        <p:spPr>
          <a:xfrm>
            <a:off x="3702494" y="25231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1586" name="Google Shape;1586;p43"/>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587" name="Google Shape;1587;p43"/>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588" name="Google Shape;1588;p43"/>
          <p:cNvCxnSpPr>
            <a:stCxn id="1586" idx="3"/>
            <a:endCxn id="1587" idx="1"/>
          </p:cNvCxnSpPr>
          <p:nvPr/>
        </p:nvCxnSpPr>
        <p:spPr>
          <a:xfrm>
            <a:off x="465116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589" name="Google Shape;1589;p43"/>
          <p:cNvCxnSpPr>
            <a:stCxn id="1584" idx="3"/>
            <a:endCxn id="1586" idx="1"/>
          </p:cNvCxnSpPr>
          <p:nvPr/>
        </p:nvCxnSpPr>
        <p:spPr>
          <a:xfrm>
            <a:off x="417683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590" name="Google Shape;1590;p43"/>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591" name="Google Shape;1591;p43"/>
          <p:cNvCxnSpPr>
            <a:stCxn id="1592" idx="0"/>
            <a:endCxn id="1577" idx="2"/>
          </p:cNvCxnSpPr>
          <p:nvPr/>
        </p:nvCxnSpPr>
        <p:spPr>
          <a:xfrm rot="10800000">
            <a:off x="2136250" y="275612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592" name="Google Shape;1592;p43"/>
          <p:cNvSpPr/>
          <p:nvPr/>
        </p:nvSpPr>
        <p:spPr>
          <a:xfrm>
            <a:off x="2005450" y="327452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txBox="1"/>
          <p:nvPr/>
        </p:nvSpPr>
        <p:spPr>
          <a:xfrm>
            <a:off x="1898563" y="3583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594" name="Google Shape;1594;p43"/>
          <p:cNvSpPr/>
          <p:nvPr/>
        </p:nvSpPr>
        <p:spPr>
          <a:xfrm>
            <a:off x="2005800" y="1652400"/>
            <a:ext cx="4542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595" name="Google Shape;1595;p43"/>
          <p:cNvSpPr/>
          <p:nvPr/>
        </p:nvSpPr>
        <p:spPr>
          <a:xfrm>
            <a:off x="2004750" y="1188025"/>
            <a:ext cx="4542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1596" name="Google Shape;1596;p43"/>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597" name="Google Shape;1597;p43"/>
          <p:cNvCxnSpPr>
            <a:endCxn id="1596" idx="1"/>
          </p:cNvCxnSpPr>
          <p:nvPr/>
        </p:nvCxnSpPr>
        <p:spPr>
          <a:xfrm>
            <a:off x="5125507" y="25231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1598" name="Google Shape;1598;p43"/>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599" name="Google Shape;1599;p43"/>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00" name="Google Shape;1600;p43"/>
          <p:cNvCxnSpPr>
            <a:stCxn id="1598" idx="3"/>
            <a:endCxn id="1599" idx="1"/>
          </p:cNvCxnSpPr>
          <p:nvPr/>
        </p:nvCxnSpPr>
        <p:spPr>
          <a:xfrm>
            <a:off x="607413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601" name="Google Shape;1601;p43"/>
          <p:cNvCxnSpPr>
            <a:stCxn id="1596" idx="3"/>
            <a:endCxn id="1598" idx="1"/>
          </p:cNvCxnSpPr>
          <p:nvPr/>
        </p:nvCxnSpPr>
        <p:spPr>
          <a:xfrm>
            <a:off x="559980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602" name="Google Shape;1602;p43"/>
          <p:cNvCxnSpPr/>
          <p:nvPr/>
        </p:nvCxnSpPr>
        <p:spPr>
          <a:xfrm rot="10800000">
            <a:off x="59427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03" name="Google Shape;1603;p43"/>
          <p:cNvCxnSpPr/>
          <p:nvPr/>
        </p:nvCxnSpPr>
        <p:spPr>
          <a:xfrm rot="10800000">
            <a:off x="54685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04" name="Google Shape;1604;p43"/>
          <p:cNvCxnSpPr/>
          <p:nvPr/>
        </p:nvCxnSpPr>
        <p:spPr>
          <a:xfrm rot="10800000">
            <a:off x="4991612"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05" name="Google Shape;1605;p43"/>
          <p:cNvCxnSpPr/>
          <p:nvPr/>
        </p:nvCxnSpPr>
        <p:spPr>
          <a:xfrm rot="10800000">
            <a:off x="4517137" y="19719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06" name="Google Shape;1606;p43"/>
          <p:cNvCxnSpPr/>
          <p:nvPr/>
        </p:nvCxnSpPr>
        <p:spPr>
          <a:xfrm rot="10800000">
            <a:off x="4042512"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07" name="Google Shape;1607;p43"/>
          <p:cNvCxnSpPr/>
          <p:nvPr/>
        </p:nvCxnSpPr>
        <p:spPr>
          <a:xfrm rot="10800000">
            <a:off x="3567887"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08" name="Google Shape;1608;p43"/>
          <p:cNvCxnSpPr/>
          <p:nvPr/>
        </p:nvCxnSpPr>
        <p:spPr>
          <a:xfrm rot="10800000">
            <a:off x="309108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09" name="Google Shape;1609;p43"/>
          <p:cNvCxnSpPr/>
          <p:nvPr/>
        </p:nvCxnSpPr>
        <p:spPr>
          <a:xfrm rot="10800000">
            <a:off x="262333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10" name="Google Shape;1610;p43"/>
          <p:cNvCxnSpPr/>
          <p:nvPr/>
        </p:nvCxnSpPr>
        <p:spPr>
          <a:xfrm rot="10800000">
            <a:off x="2139662"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11" name="Google Shape;1611;p43"/>
          <p:cNvCxnSpPr>
            <a:stCxn id="1612" idx="0"/>
          </p:cNvCxnSpPr>
          <p:nvPr/>
        </p:nvCxnSpPr>
        <p:spPr>
          <a:xfrm rot="10800000">
            <a:off x="2613700" y="27562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12" name="Google Shape;1612;p43"/>
          <p:cNvSpPr/>
          <p:nvPr/>
        </p:nvSpPr>
        <p:spPr>
          <a:xfrm>
            <a:off x="2482900" y="32746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txBox="1"/>
          <p:nvPr/>
        </p:nvSpPr>
        <p:spPr>
          <a:xfrm>
            <a:off x="2376013" y="3583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614" name="Google Shape;1614;p43"/>
          <p:cNvCxnSpPr>
            <a:stCxn id="1615" idx="0"/>
          </p:cNvCxnSpPr>
          <p:nvPr/>
        </p:nvCxnSpPr>
        <p:spPr>
          <a:xfrm rot="10800000">
            <a:off x="3092425" y="27562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15" name="Google Shape;1615;p43"/>
          <p:cNvSpPr/>
          <p:nvPr/>
        </p:nvSpPr>
        <p:spPr>
          <a:xfrm>
            <a:off x="2961625" y="32746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txBox="1"/>
          <p:nvPr/>
        </p:nvSpPr>
        <p:spPr>
          <a:xfrm>
            <a:off x="2854738" y="3583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617" name="Google Shape;1617;p43"/>
          <p:cNvCxnSpPr>
            <a:stCxn id="1618" idx="0"/>
          </p:cNvCxnSpPr>
          <p:nvPr/>
        </p:nvCxnSpPr>
        <p:spPr>
          <a:xfrm rot="10800000">
            <a:off x="3569875" y="27563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18" name="Google Shape;1618;p43"/>
          <p:cNvSpPr/>
          <p:nvPr/>
        </p:nvSpPr>
        <p:spPr>
          <a:xfrm>
            <a:off x="3439075" y="32747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txBox="1"/>
          <p:nvPr/>
        </p:nvSpPr>
        <p:spPr>
          <a:xfrm>
            <a:off x="3332188" y="3583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620" name="Google Shape;1620;p43"/>
          <p:cNvCxnSpPr>
            <a:stCxn id="1621" idx="0"/>
          </p:cNvCxnSpPr>
          <p:nvPr/>
        </p:nvCxnSpPr>
        <p:spPr>
          <a:xfrm rot="10800000">
            <a:off x="4040163" y="27561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21" name="Google Shape;1621;p43"/>
          <p:cNvSpPr/>
          <p:nvPr/>
        </p:nvSpPr>
        <p:spPr>
          <a:xfrm>
            <a:off x="3909363" y="32745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3"/>
          <p:cNvSpPr txBox="1"/>
          <p:nvPr/>
        </p:nvSpPr>
        <p:spPr>
          <a:xfrm>
            <a:off x="3802475" y="35832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623" name="Google Shape;1623;p43"/>
          <p:cNvCxnSpPr>
            <a:stCxn id="1624" idx="0"/>
          </p:cNvCxnSpPr>
          <p:nvPr/>
        </p:nvCxnSpPr>
        <p:spPr>
          <a:xfrm rot="10800000">
            <a:off x="4517613"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24" name="Google Shape;1624;p43"/>
          <p:cNvSpPr/>
          <p:nvPr/>
        </p:nvSpPr>
        <p:spPr>
          <a:xfrm>
            <a:off x="4386813"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3"/>
          <p:cNvSpPr txBox="1"/>
          <p:nvPr/>
        </p:nvSpPr>
        <p:spPr>
          <a:xfrm>
            <a:off x="4279925"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626" name="Google Shape;1626;p43"/>
          <p:cNvCxnSpPr>
            <a:stCxn id="1627" idx="0"/>
          </p:cNvCxnSpPr>
          <p:nvPr/>
        </p:nvCxnSpPr>
        <p:spPr>
          <a:xfrm rot="10800000">
            <a:off x="4996338"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27" name="Google Shape;1627;p43"/>
          <p:cNvSpPr/>
          <p:nvPr/>
        </p:nvSpPr>
        <p:spPr>
          <a:xfrm>
            <a:off x="4865538"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txBox="1"/>
          <p:nvPr/>
        </p:nvSpPr>
        <p:spPr>
          <a:xfrm>
            <a:off x="4758650"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629" name="Google Shape;1629;p43"/>
          <p:cNvCxnSpPr>
            <a:stCxn id="1630" idx="0"/>
          </p:cNvCxnSpPr>
          <p:nvPr/>
        </p:nvCxnSpPr>
        <p:spPr>
          <a:xfrm rot="10800000">
            <a:off x="5473788" y="275639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30" name="Google Shape;1630;p43"/>
          <p:cNvSpPr/>
          <p:nvPr/>
        </p:nvSpPr>
        <p:spPr>
          <a:xfrm>
            <a:off x="5342988" y="327479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txBox="1"/>
          <p:nvPr/>
        </p:nvSpPr>
        <p:spPr>
          <a:xfrm>
            <a:off x="5236100" y="35834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632" name="Google Shape;1632;p43"/>
          <p:cNvCxnSpPr>
            <a:stCxn id="1633" idx="0"/>
          </p:cNvCxnSpPr>
          <p:nvPr/>
        </p:nvCxnSpPr>
        <p:spPr>
          <a:xfrm rot="10800000">
            <a:off x="5952513" y="27561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33" name="Google Shape;1633;p43"/>
          <p:cNvSpPr/>
          <p:nvPr/>
        </p:nvSpPr>
        <p:spPr>
          <a:xfrm>
            <a:off x="5821713" y="32745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txBox="1"/>
          <p:nvPr/>
        </p:nvSpPr>
        <p:spPr>
          <a:xfrm>
            <a:off x="5714825" y="35832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635" name="Google Shape;1635;p43"/>
          <p:cNvCxnSpPr>
            <a:stCxn id="1636" idx="0"/>
          </p:cNvCxnSpPr>
          <p:nvPr/>
        </p:nvCxnSpPr>
        <p:spPr>
          <a:xfrm rot="10800000">
            <a:off x="6429963"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36" name="Google Shape;1636;p43"/>
          <p:cNvSpPr/>
          <p:nvPr/>
        </p:nvSpPr>
        <p:spPr>
          <a:xfrm>
            <a:off x="6299163"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3"/>
          <p:cNvSpPr txBox="1"/>
          <p:nvPr/>
        </p:nvSpPr>
        <p:spPr>
          <a:xfrm>
            <a:off x="6192275"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44"/>
          <p:cNvSpPr/>
          <p:nvPr/>
        </p:nvSpPr>
        <p:spPr>
          <a:xfrm>
            <a:off x="226145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t>
            </a:r>
            <a:endParaRPr/>
          </a:p>
        </p:txBody>
      </p:sp>
      <p:sp>
        <p:nvSpPr>
          <p:cNvPr id="1643" name="Google Shape;1643;p44"/>
          <p:cNvSpPr/>
          <p:nvPr/>
        </p:nvSpPr>
        <p:spPr>
          <a:xfrm>
            <a:off x="284500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44" name="Google Shape;1644;p44"/>
          <p:cNvCxnSpPr>
            <a:stCxn id="1642" idx="3"/>
            <a:endCxn id="1643" idx="1"/>
          </p:cNvCxnSpPr>
          <p:nvPr/>
        </p:nvCxnSpPr>
        <p:spPr>
          <a:xfrm>
            <a:off x="252425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645" name="Google Shape;1645;p44"/>
          <p:cNvCxnSpPr>
            <a:stCxn id="1643" idx="1"/>
            <a:endCxn id="1642" idx="3"/>
          </p:cNvCxnSpPr>
          <p:nvPr/>
        </p:nvCxnSpPr>
        <p:spPr>
          <a:xfrm rot="10800000">
            <a:off x="2524301"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646" name="Google Shape;1646;p44"/>
          <p:cNvSpPr/>
          <p:nvPr/>
        </p:nvSpPr>
        <p:spPr>
          <a:xfrm>
            <a:off x="346143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647" name="Google Shape;1647;p44"/>
          <p:cNvSpPr/>
          <p:nvPr/>
        </p:nvSpPr>
        <p:spPr>
          <a:xfrm>
            <a:off x="404498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48" name="Google Shape;1648;p44"/>
          <p:cNvCxnSpPr>
            <a:stCxn id="1646" idx="3"/>
            <a:endCxn id="1647" idx="1"/>
          </p:cNvCxnSpPr>
          <p:nvPr/>
        </p:nvCxnSpPr>
        <p:spPr>
          <a:xfrm>
            <a:off x="372423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649" name="Google Shape;1649;p44"/>
          <p:cNvCxnSpPr>
            <a:stCxn id="1647" idx="1"/>
            <a:endCxn id="1646" idx="3"/>
          </p:cNvCxnSpPr>
          <p:nvPr/>
        </p:nvCxnSpPr>
        <p:spPr>
          <a:xfrm rot="10800000">
            <a:off x="3724281"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650" name="Google Shape;1650;p44"/>
          <p:cNvCxnSpPr/>
          <p:nvPr/>
        </p:nvCxnSpPr>
        <p:spPr>
          <a:xfrm>
            <a:off x="3124363"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651" name="Google Shape;1651;p44"/>
          <p:cNvCxnSpPr/>
          <p:nvPr/>
        </p:nvCxnSpPr>
        <p:spPr>
          <a:xfrm rot="10800000">
            <a:off x="3124291" y="26386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1652" name="Google Shape;1652;p44"/>
          <p:cNvSpPr/>
          <p:nvPr/>
        </p:nvSpPr>
        <p:spPr>
          <a:xfrm>
            <a:off x="462853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53" name="Google Shape;1653;p44"/>
          <p:cNvCxnSpPr>
            <a:endCxn id="1652" idx="1"/>
          </p:cNvCxnSpPr>
          <p:nvPr/>
        </p:nvCxnSpPr>
        <p:spPr>
          <a:xfrm>
            <a:off x="430783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654" name="Google Shape;1654;p44"/>
          <p:cNvCxnSpPr>
            <a:stCxn id="1652" idx="1"/>
          </p:cNvCxnSpPr>
          <p:nvPr/>
        </p:nvCxnSpPr>
        <p:spPr>
          <a:xfrm rot="10800000">
            <a:off x="4307832"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655" name="Google Shape;1655;p44"/>
          <p:cNvSpPr/>
          <p:nvPr/>
        </p:nvSpPr>
        <p:spPr>
          <a:xfrm>
            <a:off x="524496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656" name="Google Shape;1656;p44"/>
          <p:cNvSpPr/>
          <p:nvPr/>
        </p:nvSpPr>
        <p:spPr>
          <a:xfrm>
            <a:off x="5828513"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57" name="Google Shape;1657;p44"/>
          <p:cNvCxnSpPr>
            <a:stCxn id="1655" idx="3"/>
            <a:endCxn id="1656" idx="1"/>
          </p:cNvCxnSpPr>
          <p:nvPr/>
        </p:nvCxnSpPr>
        <p:spPr>
          <a:xfrm>
            <a:off x="550776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658" name="Google Shape;1658;p44"/>
          <p:cNvCxnSpPr>
            <a:stCxn id="1656" idx="1"/>
            <a:endCxn id="1655" idx="3"/>
          </p:cNvCxnSpPr>
          <p:nvPr/>
        </p:nvCxnSpPr>
        <p:spPr>
          <a:xfrm rot="10800000">
            <a:off x="5507813"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659" name="Google Shape;1659;p44"/>
          <p:cNvCxnSpPr/>
          <p:nvPr/>
        </p:nvCxnSpPr>
        <p:spPr>
          <a:xfrm>
            <a:off x="4907895"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660" name="Google Shape;1660;p44"/>
          <p:cNvCxnSpPr/>
          <p:nvPr/>
        </p:nvCxnSpPr>
        <p:spPr>
          <a:xfrm rot="10800000">
            <a:off x="4907822" y="263869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661" name="Google Shape;1661;p44"/>
          <p:cNvCxnSpPr>
            <a:stCxn id="1642" idx="0"/>
            <a:endCxn id="1662" idx="2"/>
          </p:cNvCxnSpPr>
          <p:nvPr/>
        </p:nvCxnSpPr>
        <p:spPr>
          <a:xfrm rot="10800000">
            <a:off x="2392850"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63" name="Google Shape;1663;p44"/>
          <p:cNvCxnSpPr/>
          <p:nvPr/>
        </p:nvCxnSpPr>
        <p:spPr>
          <a:xfrm rot="10800000">
            <a:off x="297646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64" name="Google Shape;1664;p44"/>
          <p:cNvCxnSpPr/>
          <p:nvPr/>
        </p:nvCxnSpPr>
        <p:spPr>
          <a:xfrm rot="10800000">
            <a:off x="3592892"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65" name="Google Shape;1665;p44"/>
          <p:cNvCxnSpPr/>
          <p:nvPr/>
        </p:nvCxnSpPr>
        <p:spPr>
          <a:xfrm rot="10800000">
            <a:off x="417644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66" name="Google Shape;1666;p44"/>
          <p:cNvCxnSpPr/>
          <p:nvPr/>
        </p:nvCxnSpPr>
        <p:spPr>
          <a:xfrm rot="10800000">
            <a:off x="4759994"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67" name="Google Shape;1667;p44"/>
          <p:cNvCxnSpPr/>
          <p:nvPr/>
        </p:nvCxnSpPr>
        <p:spPr>
          <a:xfrm rot="10800000">
            <a:off x="5376423"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68" name="Google Shape;1668;p44"/>
          <p:cNvCxnSpPr/>
          <p:nvPr/>
        </p:nvCxnSpPr>
        <p:spPr>
          <a:xfrm rot="10800000">
            <a:off x="5959974" y="2086758"/>
            <a:ext cx="0" cy="318900"/>
          </a:xfrm>
          <a:prstGeom prst="straightConnector1">
            <a:avLst/>
          </a:prstGeom>
          <a:noFill/>
          <a:ln cap="flat" cmpd="sng" w="19050">
            <a:solidFill>
              <a:srgbClr val="000000"/>
            </a:solidFill>
            <a:prstDash val="solid"/>
            <a:round/>
            <a:headEnd len="med" w="med" type="none"/>
            <a:tailEnd len="med" w="med" type="triangle"/>
          </a:ln>
        </p:spPr>
      </p:cxnSp>
      <p:sp>
        <p:nvSpPr>
          <p:cNvPr id="1669" name="Google Shape;1669;p44"/>
          <p:cNvSpPr/>
          <p:nvPr/>
        </p:nvSpPr>
        <p:spPr>
          <a:xfrm>
            <a:off x="2261600" y="1710564"/>
            <a:ext cx="3822000" cy="37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sp>
        <p:nvSpPr>
          <p:cNvPr id="1670" name="Google Shape;1670;p44"/>
          <p:cNvSpPr/>
          <p:nvPr/>
        </p:nvSpPr>
        <p:spPr>
          <a:xfrm>
            <a:off x="2262499" y="1093950"/>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671" name="Google Shape;1671;p44"/>
          <p:cNvSpPr/>
          <p:nvPr/>
        </p:nvSpPr>
        <p:spPr>
          <a:xfrm>
            <a:off x="2261449" y="629575"/>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1672" name="Google Shape;1672;p44"/>
          <p:cNvCxnSpPr>
            <a:stCxn id="1669" idx="0"/>
          </p:cNvCxnSpPr>
          <p:nvPr/>
        </p:nvCxnSpPr>
        <p:spPr>
          <a:xfrm flipH="1" rot="10800000">
            <a:off x="4172600" y="1426764"/>
            <a:ext cx="3900" cy="283800"/>
          </a:xfrm>
          <a:prstGeom prst="straightConnector1">
            <a:avLst/>
          </a:prstGeom>
          <a:noFill/>
          <a:ln cap="flat" cmpd="sng" w="19050">
            <a:solidFill>
              <a:srgbClr val="000000"/>
            </a:solidFill>
            <a:prstDash val="solid"/>
            <a:round/>
            <a:headEnd len="med" w="med" type="none"/>
            <a:tailEnd len="med" w="med" type="triangle"/>
          </a:ln>
        </p:spPr>
      </p:cxnSp>
      <p:cxnSp>
        <p:nvCxnSpPr>
          <p:cNvPr id="1673" name="Google Shape;1673;p44"/>
          <p:cNvCxnSpPr>
            <a:stCxn id="1674" idx="0"/>
            <a:endCxn id="1642" idx="2"/>
          </p:cNvCxnSpPr>
          <p:nvPr/>
        </p:nvCxnSpPr>
        <p:spPr>
          <a:xfrm rot="10800000">
            <a:off x="239285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674" name="Google Shape;1674;p44"/>
          <p:cNvSpPr/>
          <p:nvPr/>
        </p:nvSpPr>
        <p:spPr>
          <a:xfrm>
            <a:off x="2261450"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4"/>
          <p:cNvSpPr/>
          <p:nvPr/>
        </p:nvSpPr>
        <p:spPr>
          <a:xfrm>
            <a:off x="6445025" y="2479150"/>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1676" name="Google Shape;1676;p44"/>
          <p:cNvCxnSpPr/>
          <p:nvPr/>
        </p:nvCxnSpPr>
        <p:spPr>
          <a:xfrm flipH="1" rot="10800000">
            <a:off x="2392850" y="2804850"/>
            <a:ext cx="4156800" cy="186900"/>
          </a:xfrm>
          <a:prstGeom prst="bentConnector3">
            <a:avLst>
              <a:gd fmla="val 99999" name="adj1"/>
            </a:avLst>
          </a:prstGeom>
          <a:noFill/>
          <a:ln cap="flat" cmpd="sng" w="9525">
            <a:solidFill>
              <a:srgbClr val="000000"/>
            </a:solidFill>
            <a:prstDash val="solid"/>
            <a:round/>
            <a:headEnd len="med" w="med" type="none"/>
            <a:tailEnd len="med" w="med" type="triangle"/>
          </a:ln>
        </p:spPr>
      </p:cxnSp>
      <p:cxnSp>
        <p:nvCxnSpPr>
          <p:cNvPr id="1677" name="Google Shape;1677;p44"/>
          <p:cNvCxnSpPr/>
          <p:nvPr/>
        </p:nvCxnSpPr>
        <p:spPr>
          <a:xfrm flipH="1" rot="10800000">
            <a:off x="2976388" y="2805450"/>
            <a:ext cx="3669300" cy="229800"/>
          </a:xfrm>
          <a:prstGeom prst="bentConnector3">
            <a:avLst>
              <a:gd fmla="val 100004" name="adj1"/>
            </a:avLst>
          </a:prstGeom>
          <a:noFill/>
          <a:ln cap="flat" cmpd="sng" w="9525">
            <a:solidFill>
              <a:srgbClr val="000000"/>
            </a:solidFill>
            <a:prstDash val="solid"/>
            <a:round/>
            <a:headEnd len="med" w="med" type="none"/>
            <a:tailEnd len="med" w="med" type="triangle"/>
          </a:ln>
        </p:spPr>
      </p:cxnSp>
      <p:cxnSp>
        <p:nvCxnSpPr>
          <p:cNvPr id="1678" name="Google Shape;1678;p44"/>
          <p:cNvCxnSpPr/>
          <p:nvPr/>
        </p:nvCxnSpPr>
        <p:spPr>
          <a:xfrm flipH="1" rot="10800000">
            <a:off x="3592775" y="2798125"/>
            <a:ext cx="3156600" cy="293100"/>
          </a:xfrm>
          <a:prstGeom prst="bentConnector3">
            <a:avLst>
              <a:gd fmla="val 100002" name="adj1"/>
            </a:avLst>
          </a:prstGeom>
          <a:noFill/>
          <a:ln cap="flat" cmpd="sng" w="9525">
            <a:solidFill>
              <a:srgbClr val="000000"/>
            </a:solidFill>
            <a:prstDash val="solid"/>
            <a:round/>
            <a:headEnd len="med" w="med" type="none"/>
            <a:tailEnd len="med" w="med" type="triangle"/>
          </a:ln>
        </p:spPr>
      </p:cxnSp>
      <p:cxnSp>
        <p:nvCxnSpPr>
          <p:cNvPr id="1679" name="Google Shape;1679;p44"/>
          <p:cNvCxnSpPr>
            <a:endCxn id="1675" idx="2"/>
          </p:cNvCxnSpPr>
          <p:nvPr/>
        </p:nvCxnSpPr>
        <p:spPr>
          <a:xfrm flipH="1" rot="10800000">
            <a:off x="4172675" y="2798050"/>
            <a:ext cx="2726100" cy="345000"/>
          </a:xfrm>
          <a:prstGeom prst="bentConnector2">
            <a:avLst/>
          </a:prstGeom>
          <a:noFill/>
          <a:ln cap="flat" cmpd="sng" w="9525">
            <a:solidFill>
              <a:srgbClr val="000000"/>
            </a:solidFill>
            <a:prstDash val="solid"/>
            <a:round/>
            <a:headEnd len="med" w="med" type="none"/>
            <a:tailEnd len="med" w="med" type="triangle"/>
          </a:ln>
        </p:spPr>
      </p:cxnSp>
      <p:cxnSp>
        <p:nvCxnSpPr>
          <p:cNvPr id="1680" name="Google Shape;1680;p44"/>
          <p:cNvCxnSpPr/>
          <p:nvPr/>
        </p:nvCxnSpPr>
        <p:spPr>
          <a:xfrm flipH="1" rot="10800000">
            <a:off x="4759775" y="2804725"/>
            <a:ext cx="2293200" cy="402900"/>
          </a:xfrm>
          <a:prstGeom prst="bentConnector3">
            <a:avLst>
              <a:gd fmla="val 99996" name="adj1"/>
            </a:avLst>
          </a:prstGeom>
          <a:noFill/>
          <a:ln cap="flat" cmpd="sng" w="9525">
            <a:solidFill>
              <a:srgbClr val="000000"/>
            </a:solidFill>
            <a:prstDash val="solid"/>
            <a:round/>
            <a:headEnd len="med" w="med" type="none"/>
            <a:tailEnd len="med" w="med" type="triangle"/>
          </a:ln>
        </p:spPr>
      </p:cxnSp>
      <p:cxnSp>
        <p:nvCxnSpPr>
          <p:cNvPr id="1681" name="Google Shape;1681;p44"/>
          <p:cNvCxnSpPr/>
          <p:nvPr/>
        </p:nvCxnSpPr>
        <p:spPr>
          <a:xfrm flipH="1" rot="10800000">
            <a:off x="5376338" y="2804975"/>
            <a:ext cx="1787400" cy="466800"/>
          </a:xfrm>
          <a:prstGeom prst="bentConnector3">
            <a:avLst>
              <a:gd fmla="val 100008" name="adj1"/>
            </a:avLst>
          </a:prstGeom>
          <a:noFill/>
          <a:ln cap="flat" cmpd="sng" w="9525">
            <a:solidFill>
              <a:srgbClr val="000000"/>
            </a:solidFill>
            <a:prstDash val="solid"/>
            <a:round/>
            <a:headEnd len="med" w="med" type="none"/>
            <a:tailEnd len="med" w="med" type="triangle"/>
          </a:ln>
        </p:spPr>
      </p:cxnSp>
      <p:cxnSp>
        <p:nvCxnSpPr>
          <p:cNvPr id="1682" name="Google Shape;1682;p44"/>
          <p:cNvCxnSpPr/>
          <p:nvPr/>
        </p:nvCxnSpPr>
        <p:spPr>
          <a:xfrm flipH="1" rot="10800000">
            <a:off x="5959888" y="2804938"/>
            <a:ext cx="1329900" cy="519300"/>
          </a:xfrm>
          <a:prstGeom prst="bentConnector3">
            <a:avLst>
              <a:gd fmla="val 99993" name="adj1"/>
            </a:avLst>
          </a:prstGeom>
          <a:noFill/>
          <a:ln cap="flat" cmpd="sng" w="9525">
            <a:solidFill>
              <a:srgbClr val="000000"/>
            </a:solidFill>
            <a:prstDash val="solid"/>
            <a:round/>
            <a:headEnd len="med" w="med" type="none"/>
            <a:tailEnd len="med" w="med" type="triangle"/>
          </a:ln>
        </p:spPr>
      </p:cxnSp>
      <p:cxnSp>
        <p:nvCxnSpPr>
          <p:cNvPr id="1683" name="Google Shape;1683;p44"/>
          <p:cNvCxnSpPr>
            <a:stCxn id="1684" idx="0"/>
          </p:cNvCxnSpPr>
          <p:nvPr/>
        </p:nvCxnSpPr>
        <p:spPr>
          <a:xfrm rot="10800000">
            <a:off x="2976475"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684" name="Google Shape;1684;p44"/>
          <p:cNvSpPr/>
          <p:nvPr/>
        </p:nvSpPr>
        <p:spPr>
          <a:xfrm>
            <a:off x="2845075"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685" name="Google Shape;1685;p44"/>
          <p:cNvCxnSpPr>
            <a:stCxn id="1686" idx="0"/>
          </p:cNvCxnSpPr>
          <p:nvPr/>
        </p:nvCxnSpPr>
        <p:spPr>
          <a:xfrm rot="10800000">
            <a:off x="359290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686" name="Google Shape;1686;p44"/>
          <p:cNvSpPr/>
          <p:nvPr/>
        </p:nvSpPr>
        <p:spPr>
          <a:xfrm>
            <a:off x="3461500"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7" name="Google Shape;1687;p44"/>
          <p:cNvCxnSpPr>
            <a:stCxn id="1688" idx="0"/>
          </p:cNvCxnSpPr>
          <p:nvPr/>
        </p:nvCxnSpPr>
        <p:spPr>
          <a:xfrm rot="10800000">
            <a:off x="417641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688" name="Google Shape;1688;p44"/>
          <p:cNvSpPr/>
          <p:nvPr/>
        </p:nvSpPr>
        <p:spPr>
          <a:xfrm>
            <a:off x="404501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9" name="Google Shape;1689;p44"/>
          <p:cNvCxnSpPr>
            <a:stCxn id="1690" idx="0"/>
          </p:cNvCxnSpPr>
          <p:nvPr/>
        </p:nvCxnSpPr>
        <p:spPr>
          <a:xfrm rot="10800000">
            <a:off x="475993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690" name="Google Shape;1690;p44"/>
          <p:cNvSpPr/>
          <p:nvPr/>
        </p:nvSpPr>
        <p:spPr>
          <a:xfrm>
            <a:off x="4628538"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691" name="Google Shape;1691;p44"/>
          <p:cNvCxnSpPr>
            <a:stCxn id="1692" idx="0"/>
          </p:cNvCxnSpPr>
          <p:nvPr/>
        </p:nvCxnSpPr>
        <p:spPr>
          <a:xfrm rot="10800000">
            <a:off x="537636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692" name="Google Shape;1692;p44"/>
          <p:cNvSpPr/>
          <p:nvPr/>
        </p:nvSpPr>
        <p:spPr>
          <a:xfrm>
            <a:off x="524496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3" name="Google Shape;1693;p44"/>
          <p:cNvCxnSpPr>
            <a:stCxn id="1694" idx="0"/>
          </p:cNvCxnSpPr>
          <p:nvPr/>
        </p:nvCxnSpPr>
        <p:spPr>
          <a:xfrm rot="10800000">
            <a:off x="595998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694" name="Google Shape;1694;p44"/>
          <p:cNvSpPr/>
          <p:nvPr/>
        </p:nvSpPr>
        <p:spPr>
          <a:xfrm>
            <a:off x="5828588"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4"/>
          <p:cNvSpPr/>
          <p:nvPr/>
        </p:nvSpPr>
        <p:spPr>
          <a:xfrm>
            <a:off x="2389125" y="2948875"/>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4"/>
          <p:cNvSpPr/>
          <p:nvPr/>
        </p:nvSpPr>
        <p:spPr>
          <a:xfrm>
            <a:off x="5927000" y="33085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4"/>
          <p:cNvSpPr/>
          <p:nvPr/>
        </p:nvSpPr>
        <p:spPr>
          <a:xfrm>
            <a:off x="5343475" y="32442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4"/>
          <p:cNvSpPr/>
          <p:nvPr/>
        </p:nvSpPr>
        <p:spPr>
          <a:xfrm>
            <a:off x="4726200" y="31903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4"/>
          <p:cNvSpPr/>
          <p:nvPr/>
        </p:nvSpPr>
        <p:spPr>
          <a:xfrm>
            <a:off x="4142588" y="31084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4"/>
          <p:cNvSpPr/>
          <p:nvPr/>
        </p:nvSpPr>
        <p:spPr>
          <a:xfrm>
            <a:off x="3561025" y="30795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4"/>
          <p:cNvSpPr/>
          <p:nvPr/>
        </p:nvSpPr>
        <p:spPr>
          <a:xfrm>
            <a:off x="2945625" y="2998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4"/>
          <p:cNvSpPr/>
          <p:nvPr/>
        </p:nvSpPr>
        <p:spPr>
          <a:xfrm>
            <a:off x="2358525" y="2973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3" name="Google Shape;1703;p44"/>
          <p:cNvCxnSpPr>
            <a:stCxn id="1675" idx="0"/>
          </p:cNvCxnSpPr>
          <p:nvPr/>
        </p:nvCxnSpPr>
        <p:spPr>
          <a:xfrm rot="10800000">
            <a:off x="6898475" y="1419550"/>
            <a:ext cx="300" cy="1059600"/>
          </a:xfrm>
          <a:prstGeom prst="straightConnector1">
            <a:avLst/>
          </a:prstGeom>
          <a:noFill/>
          <a:ln cap="flat" cmpd="sng" w="19050">
            <a:solidFill>
              <a:schemeClr val="dk1"/>
            </a:solidFill>
            <a:prstDash val="solid"/>
            <a:round/>
            <a:headEnd len="med" w="med" type="none"/>
            <a:tailEnd len="med" w="med" type="triangle"/>
          </a:ln>
        </p:spPr>
      </p:cxnSp>
      <p:sp>
        <p:nvSpPr>
          <p:cNvPr id="1704" name="Google Shape;1704;p44"/>
          <p:cNvSpPr txBox="1"/>
          <p:nvPr/>
        </p:nvSpPr>
        <p:spPr>
          <a:xfrm>
            <a:off x="2738800" y="35439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705" name="Google Shape;1705;p44"/>
          <p:cNvSpPr txBox="1"/>
          <p:nvPr/>
        </p:nvSpPr>
        <p:spPr>
          <a:xfrm>
            <a:off x="2154675" y="35362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706" name="Google Shape;1706;p44"/>
          <p:cNvSpPr/>
          <p:nvPr/>
        </p:nvSpPr>
        <p:spPr>
          <a:xfrm>
            <a:off x="3461738"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07" name="Google Shape;1707;p44"/>
          <p:cNvSpPr/>
          <p:nvPr/>
        </p:nvSpPr>
        <p:spPr>
          <a:xfrm>
            <a:off x="4045363"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08" name="Google Shape;1708;p44"/>
          <p:cNvSpPr txBox="1"/>
          <p:nvPr/>
        </p:nvSpPr>
        <p:spPr>
          <a:xfrm>
            <a:off x="3939088" y="35440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709" name="Google Shape;1709;p44"/>
          <p:cNvSpPr txBox="1"/>
          <p:nvPr/>
        </p:nvSpPr>
        <p:spPr>
          <a:xfrm>
            <a:off x="3354963" y="35363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710" name="Google Shape;1710;p44"/>
          <p:cNvSpPr txBox="1"/>
          <p:nvPr/>
        </p:nvSpPr>
        <p:spPr>
          <a:xfrm>
            <a:off x="4523213" y="35361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711" name="Google Shape;1711;p44"/>
          <p:cNvSpPr/>
          <p:nvPr/>
        </p:nvSpPr>
        <p:spPr>
          <a:xfrm>
            <a:off x="5244425" y="3419000"/>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4"/>
          <p:cNvSpPr/>
          <p:nvPr/>
        </p:nvSpPr>
        <p:spPr>
          <a:xfrm>
            <a:off x="5827950"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13" name="Google Shape;1713;p44"/>
          <p:cNvSpPr/>
          <p:nvPr/>
        </p:nvSpPr>
        <p:spPr>
          <a:xfrm>
            <a:off x="5244775" y="341912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14" name="Google Shape;1714;p44"/>
          <p:cNvSpPr txBox="1"/>
          <p:nvPr/>
        </p:nvSpPr>
        <p:spPr>
          <a:xfrm>
            <a:off x="5138500" y="35441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715" name="Google Shape;1715;p44"/>
          <p:cNvSpPr txBox="1"/>
          <p:nvPr/>
        </p:nvSpPr>
        <p:spPr>
          <a:xfrm>
            <a:off x="5722625" y="35362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pic>
        <p:nvPicPr>
          <p:cNvPr id="1720" name="Google Shape;1720;p45"/>
          <p:cNvPicPr preferRelativeResize="0"/>
          <p:nvPr/>
        </p:nvPicPr>
        <p:blipFill>
          <a:blip r:embed="rId3">
            <a:alphaModFix/>
          </a:blip>
          <a:stretch>
            <a:fillRect/>
          </a:stretch>
        </p:blipFill>
        <p:spPr>
          <a:xfrm>
            <a:off x="3882325" y="2099750"/>
            <a:ext cx="1290575" cy="944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46"/>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726" name="Google Shape;1726;p46"/>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727" name="Google Shape;1727;p46"/>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728" name="Google Shape;1728;p46"/>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729" name="Google Shape;1729;p46"/>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6"/>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733" name="Google Shape;1733;p46"/>
          <p:cNvCxnSpPr>
            <a:stCxn id="1732" idx="6"/>
            <a:endCxn id="1734"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735" name="Google Shape;1735;p46"/>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736" name="Google Shape;1736;p46"/>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737" name="Google Shape;1737;p46"/>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739" name="Google Shape;1739;p46"/>
          <p:cNvCxnSpPr>
            <a:stCxn id="1740" idx="6"/>
            <a:endCxn id="1732"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741" name="Google Shape;1741;p46"/>
          <p:cNvCxnSpPr>
            <a:stCxn id="1742" idx="6"/>
            <a:endCxn id="1732"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743" name="Google Shape;1743;p46"/>
          <p:cNvCxnSpPr>
            <a:stCxn id="1744" idx="6"/>
            <a:endCxn id="1732"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745" name="Google Shape;1745;p46"/>
          <p:cNvCxnSpPr>
            <a:stCxn id="1746" idx="6"/>
            <a:endCxn id="1747"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734" name="Google Shape;1734;p46"/>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746" name="Google Shape;1746;p46"/>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1</a:t>
            </a:r>
            <a:endParaRPr baseline="-25000" sz="1200"/>
          </a:p>
        </p:txBody>
      </p:sp>
      <p:sp>
        <p:nvSpPr>
          <p:cNvPr id="1748" name="Google Shape;1748;p46"/>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749" name="Google Shape;1749;p46"/>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750" name="Google Shape;1750;p46"/>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747" name="Google Shape;1747;p46"/>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751" name="Google Shape;1751;p46"/>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752" name="Google Shape;1752;p46"/>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753" name="Google Shape;1753;p46"/>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744" name="Google Shape;1744;p46"/>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742" name="Google Shape;1742;p46"/>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754" name="Google Shape;1754;p46"/>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740" name="Google Shape;1740;p46"/>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755" name="Google Shape;1755;p46"/>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756" name="Google Shape;1756;p46"/>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6"/>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0" name="Google Shape;1760;p46"/>
          <p:cNvCxnSpPr>
            <a:endCxn id="1746"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761" name="Google Shape;1761;p46"/>
          <p:cNvCxnSpPr>
            <a:stCxn id="1729" idx="5"/>
            <a:endCxn id="1748"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762" name="Google Shape;1762;p46"/>
          <p:cNvCxnSpPr>
            <a:stCxn id="1729" idx="5"/>
            <a:endCxn id="1749"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763" name="Google Shape;1763;p46"/>
          <p:cNvCxnSpPr>
            <a:stCxn id="1729" idx="5"/>
            <a:endCxn id="1750"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764" name="Google Shape;1764;p46"/>
          <p:cNvCxnSpPr>
            <a:stCxn id="1730" idx="5"/>
            <a:endCxn id="1746"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765" name="Google Shape;1765;p46"/>
          <p:cNvCxnSpPr>
            <a:stCxn id="1730" idx="5"/>
            <a:endCxn id="1749"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766" name="Google Shape;1766;p46"/>
          <p:cNvCxnSpPr>
            <a:stCxn id="1730" idx="6"/>
            <a:endCxn id="1748"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767" name="Google Shape;1767;p46"/>
          <p:cNvCxnSpPr>
            <a:stCxn id="1730" idx="6"/>
            <a:endCxn id="1750"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768" name="Google Shape;1768;p46"/>
          <p:cNvCxnSpPr>
            <a:stCxn id="1731" idx="4"/>
            <a:endCxn id="1746"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769" name="Google Shape;1769;p46"/>
          <p:cNvCxnSpPr>
            <a:stCxn id="1731" idx="6"/>
            <a:endCxn id="1748"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770" name="Google Shape;1770;p46"/>
          <p:cNvCxnSpPr>
            <a:stCxn id="1731" idx="6"/>
            <a:endCxn id="1749"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771" name="Google Shape;1771;p46"/>
          <p:cNvCxnSpPr>
            <a:stCxn id="1731" idx="5"/>
            <a:endCxn id="1750"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772" name="Google Shape;1772;p46"/>
          <p:cNvCxnSpPr>
            <a:stCxn id="1756" idx="4"/>
            <a:endCxn id="1746"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773" name="Google Shape;1773;p46"/>
          <p:cNvCxnSpPr>
            <a:stCxn id="1756" idx="5"/>
            <a:endCxn id="1748"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774" name="Google Shape;1774;p46"/>
          <p:cNvCxnSpPr>
            <a:stCxn id="1756" idx="6"/>
            <a:endCxn id="1749"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775" name="Google Shape;1775;p46"/>
          <p:cNvCxnSpPr>
            <a:stCxn id="1756" idx="5"/>
            <a:endCxn id="1750"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776" name="Google Shape;1776;p46"/>
          <p:cNvCxnSpPr>
            <a:stCxn id="1757" idx="5"/>
            <a:endCxn id="1746"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777" name="Google Shape;1777;p46"/>
          <p:cNvCxnSpPr>
            <a:stCxn id="1757" idx="6"/>
            <a:endCxn id="1748"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778" name="Google Shape;1778;p46"/>
          <p:cNvCxnSpPr>
            <a:stCxn id="1757" idx="5"/>
            <a:endCxn id="1749"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779" name="Google Shape;1779;p46"/>
          <p:cNvCxnSpPr>
            <a:stCxn id="1757" idx="5"/>
            <a:endCxn id="1750"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780" name="Google Shape;1780;p46"/>
          <p:cNvCxnSpPr>
            <a:stCxn id="1758" idx="0"/>
            <a:endCxn id="1749"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781" name="Google Shape;1781;p46"/>
          <p:cNvCxnSpPr>
            <a:stCxn id="1758" idx="5"/>
            <a:endCxn id="1748"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782" name="Google Shape;1782;p46"/>
          <p:cNvCxnSpPr>
            <a:stCxn id="1758" idx="6"/>
            <a:endCxn id="1749"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783" name="Google Shape;1783;p46"/>
          <p:cNvCxnSpPr>
            <a:stCxn id="1758" idx="5"/>
            <a:endCxn id="1750"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784" name="Google Shape;1784;p46"/>
          <p:cNvCxnSpPr>
            <a:stCxn id="1759" idx="5"/>
            <a:endCxn id="1746"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785" name="Google Shape;1785;p46"/>
          <p:cNvCxnSpPr>
            <a:stCxn id="1759" idx="5"/>
            <a:endCxn id="1748"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786" name="Google Shape;1786;p46"/>
          <p:cNvCxnSpPr>
            <a:stCxn id="1759" idx="5"/>
            <a:endCxn id="1749"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787" name="Google Shape;1787;p46"/>
          <p:cNvCxnSpPr>
            <a:stCxn id="1759" idx="5"/>
            <a:endCxn id="1750"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788" name="Google Shape;1788;p46"/>
          <p:cNvCxnSpPr>
            <a:stCxn id="1746" idx="6"/>
            <a:endCxn id="1751"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789" name="Google Shape;1789;p46"/>
          <p:cNvCxnSpPr>
            <a:stCxn id="1746" idx="6"/>
            <a:endCxn id="1752"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790" name="Google Shape;1790;p46"/>
          <p:cNvCxnSpPr>
            <a:stCxn id="1746" idx="6"/>
            <a:endCxn id="1753"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791" name="Google Shape;1791;p46"/>
          <p:cNvCxnSpPr>
            <a:stCxn id="1748" idx="6"/>
            <a:endCxn id="1747"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792" name="Google Shape;1792;p46"/>
          <p:cNvCxnSpPr>
            <a:stCxn id="1748" idx="6"/>
            <a:endCxn id="1751"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793" name="Google Shape;1793;p46"/>
          <p:cNvCxnSpPr>
            <a:stCxn id="1748" idx="6"/>
            <a:endCxn id="1752"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794" name="Google Shape;1794;p46"/>
          <p:cNvCxnSpPr>
            <a:stCxn id="1748" idx="6"/>
            <a:endCxn id="1753"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795" name="Google Shape;1795;p46"/>
          <p:cNvCxnSpPr>
            <a:stCxn id="1749" idx="6"/>
            <a:endCxn id="1747"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796" name="Google Shape;1796;p46"/>
          <p:cNvCxnSpPr>
            <a:stCxn id="1749" idx="6"/>
            <a:endCxn id="1751"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797" name="Google Shape;1797;p46"/>
          <p:cNvCxnSpPr>
            <a:stCxn id="1749" idx="6"/>
            <a:endCxn id="1752"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798" name="Google Shape;1798;p46"/>
          <p:cNvCxnSpPr>
            <a:stCxn id="1749" idx="6"/>
            <a:endCxn id="1753"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799" name="Google Shape;1799;p46"/>
          <p:cNvCxnSpPr>
            <a:endCxn id="1747"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800" name="Google Shape;1800;p46"/>
          <p:cNvCxnSpPr>
            <a:stCxn id="1750" idx="6"/>
            <a:endCxn id="1751"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801" name="Google Shape;1801;p46"/>
          <p:cNvCxnSpPr>
            <a:stCxn id="1750" idx="6"/>
            <a:endCxn id="1752"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802" name="Google Shape;1802;p46"/>
          <p:cNvCxnSpPr>
            <a:stCxn id="1750" idx="6"/>
            <a:endCxn id="1753"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1803" name="Google Shape;1803;p46"/>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804" name="Google Shape;1804;p46"/>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805" name="Google Shape;1805;p46"/>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806" name="Google Shape;1806;p46"/>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807" name="Google Shape;1807;p46"/>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808" name="Google Shape;1808;p46"/>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809" name="Google Shape;1809;p46"/>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810" name="Google Shape;1810;p46"/>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811" name="Google Shape;1811;p46"/>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812" name="Google Shape;1812;p46"/>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813" name="Google Shape;1813;p46"/>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814" name="Google Shape;1814;p46"/>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815" name="Google Shape;1815;p46"/>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816" name="Google Shape;1816;p46"/>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817" name="Google Shape;1817;p46"/>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818" name="Google Shape;1818;p46"/>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1819" name="Google Shape;1819;p46"/>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1820" name="Google Shape;1820;p46"/>
          <p:cNvCxnSpPr>
            <a:stCxn id="1754" idx="6"/>
            <a:endCxn id="1732"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1821" name="Google Shape;1821;p46"/>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1822" name="Google Shape;1822;p46"/>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1823" name="Google Shape;1823;p46"/>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47"/>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829" name="Google Shape;1829;p47"/>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830" name="Google Shape;1830;p47"/>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831" name="Google Shape;1831;p47"/>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832" name="Google Shape;1832;p47"/>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836" name="Google Shape;1836;p47"/>
          <p:cNvCxnSpPr>
            <a:stCxn id="1835" idx="6"/>
            <a:endCxn id="1837"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838" name="Google Shape;1838;p47"/>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839" name="Google Shape;1839;p47"/>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840" name="Google Shape;1840;p47"/>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842" name="Google Shape;1842;p47"/>
          <p:cNvCxnSpPr>
            <a:stCxn id="1843" idx="6"/>
            <a:endCxn id="1835"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844" name="Google Shape;1844;p47"/>
          <p:cNvCxnSpPr>
            <a:stCxn id="1845" idx="6"/>
            <a:endCxn id="1835"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846" name="Google Shape;1846;p47"/>
          <p:cNvCxnSpPr>
            <a:stCxn id="1847" idx="6"/>
            <a:endCxn id="1835"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848" name="Google Shape;1848;p47"/>
          <p:cNvCxnSpPr>
            <a:stCxn id="1849" idx="6"/>
            <a:endCxn id="1850"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837" name="Google Shape;1837;p47"/>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849" name="Google Shape;1849;p4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1851" name="Google Shape;1851;p4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852" name="Google Shape;1852;p4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853" name="Google Shape;1853;p4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850" name="Google Shape;1850;p4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854" name="Google Shape;1854;p4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855" name="Google Shape;1855;p4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856" name="Google Shape;1856;p4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847" name="Google Shape;1847;p4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845" name="Google Shape;1845;p4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857" name="Google Shape;1857;p4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843" name="Google Shape;1843;p4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858" name="Google Shape;1858;p47"/>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859" name="Google Shape;1859;p47"/>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47"/>
          <p:cNvCxnSpPr>
            <a:endCxn id="1849"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864" name="Google Shape;1864;p47"/>
          <p:cNvCxnSpPr>
            <a:stCxn id="1832" idx="5"/>
            <a:endCxn id="1851"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865" name="Google Shape;1865;p47"/>
          <p:cNvCxnSpPr>
            <a:stCxn id="1832" idx="5"/>
            <a:endCxn id="1852"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866" name="Google Shape;1866;p47"/>
          <p:cNvCxnSpPr>
            <a:stCxn id="1832" idx="5"/>
            <a:endCxn id="1853"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867" name="Google Shape;1867;p47"/>
          <p:cNvCxnSpPr>
            <a:stCxn id="1833" idx="5"/>
            <a:endCxn id="1849"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868" name="Google Shape;1868;p47"/>
          <p:cNvCxnSpPr>
            <a:stCxn id="1833" idx="5"/>
            <a:endCxn id="1852"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869" name="Google Shape;1869;p47"/>
          <p:cNvCxnSpPr>
            <a:stCxn id="1833" idx="6"/>
            <a:endCxn id="1851"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870" name="Google Shape;1870;p47"/>
          <p:cNvCxnSpPr>
            <a:stCxn id="1833" idx="6"/>
            <a:endCxn id="1853"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871" name="Google Shape;1871;p47"/>
          <p:cNvCxnSpPr>
            <a:stCxn id="1834" idx="4"/>
            <a:endCxn id="1849"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872" name="Google Shape;1872;p47"/>
          <p:cNvCxnSpPr>
            <a:stCxn id="1834" idx="6"/>
            <a:endCxn id="1851"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873" name="Google Shape;1873;p47"/>
          <p:cNvCxnSpPr>
            <a:stCxn id="1834" idx="6"/>
            <a:endCxn id="1852"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874" name="Google Shape;1874;p47"/>
          <p:cNvCxnSpPr>
            <a:stCxn id="1834" idx="5"/>
            <a:endCxn id="1853"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875" name="Google Shape;1875;p47"/>
          <p:cNvCxnSpPr>
            <a:stCxn id="1859" idx="4"/>
            <a:endCxn id="1849"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876" name="Google Shape;1876;p47"/>
          <p:cNvCxnSpPr>
            <a:stCxn id="1859" idx="5"/>
            <a:endCxn id="1851"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877" name="Google Shape;1877;p47"/>
          <p:cNvCxnSpPr>
            <a:stCxn id="1859" idx="6"/>
            <a:endCxn id="1852"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878" name="Google Shape;1878;p47"/>
          <p:cNvCxnSpPr>
            <a:stCxn id="1859" idx="5"/>
            <a:endCxn id="1853"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879" name="Google Shape;1879;p47"/>
          <p:cNvCxnSpPr>
            <a:stCxn id="1860" idx="5"/>
            <a:endCxn id="1849"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880" name="Google Shape;1880;p47"/>
          <p:cNvCxnSpPr>
            <a:stCxn id="1860" idx="6"/>
            <a:endCxn id="1851"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881" name="Google Shape;1881;p47"/>
          <p:cNvCxnSpPr>
            <a:stCxn id="1860" idx="5"/>
            <a:endCxn id="1852"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882" name="Google Shape;1882;p47"/>
          <p:cNvCxnSpPr>
            <a:stCxn id="1860" idx="5"/>
            <a:endCxn id="1853"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883" name="Google Shape;1883;p47"/>
          <p:cNvCxnSpPr>
            <a:stCxn id="1861" idx="0"/>
            <a:endCxn id="1852"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884" name="Google Shape;1884;p47"/>
          <p:cNvCxnSpPr>
            <a:stCxn id="1861" idx="5"/>
            <a:endCxn id="1851"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885" name="Google Shape;1885;p47"/>
          <p:cNvCxnSpPr>
            <a:stCxn id="1861" idx="6"/>
            <a:endCxn id="1852"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886" name="Google Shape;1886;p47"/>
          <p:cNvCxnSpPr>
            <a:stCxn id="1861" idx="5"/>
            <a:endCxn id="1853"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887" name="Google Shape;1887;p47"/>
          <p:cNvCxnSpPr>
            <a:stCxn id="1862" idx="5"/>
            <a:endCxn id="1849"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888" name="Google Shape;1888;p47"/>
          <p:cNvCxnSpPr>
            <a:stCxn id="1862" idx="5"/>
            <a:endCxn id="1851"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889" name="Google Shape;1889;p47"/>
          <p:cNvCxnSpPr>
            <a:stCxn id="1862" idx="5"/>
            <a:endCxn id="1852"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890" name="Google Shape;1890;p47"/>
          <p:cNvCxnSpPr>
            <a:stCxn id="1862" idx="5"/>
            <a:endCxn id="1853"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891" name="Google Shape;1891;p47"/>
          <p:cNvCxnSpPr>
            <a:stCxn id="1849" idx="6"/>
            <a:endCxn id="1854"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892" name="Google Shape;1892;p47"/>
          <p:cNvCxnSpPr>
            <a:stCxn id="1849" idx="6"/>
            <a:endCxn id="1855"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893" name="Google Shape;1893;p47"/>
          <p:cNvCxnSpPr>
            <a:stCxn id="1849" idx="6"/>
            <a:endCxn id="1856"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894" name="Google Shape;1894;p47"/>
          <p:cNvCxnSpPr>
            <a:stCxn id="1851" idx="6"/>
            <a:endCxn id="1850"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895" name="Google Shape;1895;p47"/>
          <p:cNvCxnSpPr>
            <a:stCxn id="1851" idx="6"/>
            <a:endCxn id="1854"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896" name="Google Shape;1896;p47"/>
          <p:cNvCxnSpPr>
            <a:stCxn id="1851" idx="6"/>
            <a:endCxn id="1855"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897" name="Google Shape;1897;p47"/>
          <p:cNvCxnSpPr>
            <a:stCxn id="1851" idx="6"/>
            <a:endCxn id="1856"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898" name="Google Shape;1898;p47"/>
          <p:cNvCxnSpPr>
            <a:stCxn id="1852" idx="6"/>
            <a:endCxn id="1850"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899" name="Google Shape;1899;p47"/>
          <p:cNvCxnSpPr>
            <a:stCxn id="1852" idx="6"/>
            <a:endCxn id="1854"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900" name="Google Shape;1900;p47"/>
          <p:cNvCxnSpPr>
            <a:stCxn id="1852" idx="6"/>
            <a:endCxn id="1855"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901" name="Google Shape;1901;p47"/>
          <p:cNvCxnSpPr>
            <a:stCxn id="1852" idx="6"/>
            <a:endCxn id="1856"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902" name="Google Shape;1902;p47"/>
          <p:cNvCxnSpPr>
            <a:endCxn id="1850"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903" name="Google Shape;1903;p47"/>
          <p:cNvCxnSpPr>
            <a:stCxn id="1853" idx="6"/>
            <a:endCxn id="1854"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04" name="Google Shape;1904;p47"/>
          <p:cNvCxnSpPr>
            <a:stCxn id="1853" idx="6"/>
            <a:endCxn id="1855"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905" name="Google Shape;1905;p47"/>
          <p:cNvCxnSpPr>
            <a:stCxn id="1853" idx="6"/>
            <a:endCxn id="1856"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1906" name="Google Shape;1906;p47"/>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907" name="Google Shape;1907;p47"/>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08" name="Google Shape;1908;p47"/>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909" name="Google Shape;1909;p47"/>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910" name="Google Shape;1910;p47"/>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11" name="Google Shape;1911;p47"/>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912" name="Google Shape;1912;p47"/>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913" name="Google Shape;1913;p47"/>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14" name="Google Shape;1914;p47"/>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915" name="Google Shape;1915;p47"/>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916" name="Google Shape;1916;p47"/>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917" name="Google Shape;1917;p47"/>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918" name="Google Shape;1918;p47"/>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919" name="Google Shape;1919;p47"/>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20" name="Google Shape;1920;p47"/>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921" name="Google Shape;1921;p47"/>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1922" name="Google Shape;1922;p47"/>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1923" name="Google Shape;1923;p47"/>
          <p:cNvCxnSpPr>
            <a:stCxn id="1857" idx="6"/>
            <a:endCxn id="1835"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1924" name="Google Shape;1924;p47"/>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1925" name="Google Shape;1925;p47"/>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1926" name="Google Shape;1926;p47"/>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30" name="Shape 1930"/>
        <p:cNvGrpSpPr/>
        <p:nvPr/>
      </p:nvGrpSpPr>
      <p:grpSpPr>
        <a:xfrm>
          <a:off x="0" y="0"/>
          <a:ext cx="0" cy="0"/>
          <a:chOff x="0" y="0"/>
          <a:chExt cx="0" cy="0"/>
        </a:xfrm>
      </p:grpSpPr>
      <p:sp>
        <p:nvSpPr>
          <p:cNvPr id="1931" name="Google Shape;1931;p48"/>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1932" name="Google Shape;1932;p48"/>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1933" name="Google Shape;1933;p48"/>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1934" name="Google Shape;1934;p48"/>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1935" name="Google Shape;1935;p48"/>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8"/>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8"/>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8"/>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1939" name="Google Shape;1939;p48"/>
          <p:cNvCxnSpPr>
            <a:stCxn id="1938" idx="6"/>
            <a:endCxn id="1940"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1941" name="Google Shape;1941;p48"/>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1942" name="Google Shape;1942;p48"/>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1943" name="Google Shape;1943;p48"/>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8"/>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1945" name="Google Shape;1945;p48"/>
          <p:cNvCxnSpPr>
            <a:stCxn id="1946" idx="6"/>
            <a:endCxn id="1938"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1947" name="Google Shape;1947;p48"/>
          <p:cNvCxnSpPr>
            <a:stCxn id="1948" idx="6"/>
            <a:endCxn id="1938"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1949" name="Google Shape;1949;p48"/>
          <p:cNvCxnSpPr>
            <a:stCxn id="1950" idx="6"/>
            <a:endCxn id="1938"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1951" name="Google Shape;1951;p48"/>
          <p:cNvCxnSpPr>
            <a:stCxn id="1952" idx="6"/>
            <a:endCxn id="1953"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1940" name="Google Shape;1940;p48"/>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1952" name="Google Shape;1952;p48"/>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1954" name="Google Shape;1954;p48"/>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1955" name="Google Shape;1955;p48"/>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1956" name="Google Shape;1956;p48"/>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1953" name="Google Shape;1953;p48"/>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1957" name="Google Shape;1957;p48"/>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1958" name="Google Shape;1958;p48"/>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1959" name="Google Shape;1959;p48"/>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1950" name="Google Shape;1950;p48"/>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1948" name="Google Shape;1948;p48"/>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1960" name="Google Shape;1960;p48"/>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1946" name="Google Shape;1946;p48"/>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1961" name="Google Shape;1961;p48"/>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1962" name="Google Shape;1962;p48"/>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8"/>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8"/>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8"/>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6" name="Google Shape;1966;p48"/>
          <p:cNvCxnSpPr>
            <a:endCxn id="1952"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1967" name="Google Shape;1967;p48"/>
          <p:cNvCxnSpPr>
            <a:stCxn id="1935" idx="5"/>
            <a:endCxn id="1954"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1968" name="Google Shape;1968;p48"/>
          <p:cNvCxnSpPr>
            <a:stCxn id="1935" idx="5"/>
            <a:endCxn id="1955"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1969" name="Google Shape;1969;p48"/>
          <p:cNvCxnSpPr>
            <a:stCxn id="1935" idx="5"/>
            <a:endCxn id="1956"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1970" name="Google Shape;1970;p48"/>
          <p:cNvCxnSpPr>
            <a:stCxn id="1936" idx="5"/>
            <a:endCxn id="1952"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1971" name="Google Shape;1971;p48"/>
          <p:cNvCxnSpPr>
            <a:stCxn id="1936" idx="5"/>
            <a:endCxn id="1955"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1972" name="Google Shape;1972;p48"/>
          <p:cNvCxnSpPr>
            <a:stCxn id="1936" idx="6"/>
            <a:endCxn id="1954"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1973" name="Google Shape;1973;p48"/>
          <p:cNvCxnSpPr>
            <a:stCxn id="1936" idx="6"/>
            <a:endCxn id="1956"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1974" name="Google Shape;1974;p48"/>
          <p:cNvCxnSpPr>
            <a:stCxn id="1937" idx="4"/>
            <a:endCxn id="1952"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1975" name="Google Shape;1975;p48"/>
          <p:cNvCxnSpPr>
            <a:stCxn id="1937" idx="6"/>
            <a:endCxn id="1954"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1976" name="Google Shape;1976;p48"/>
          <p:cNvCxnSpPr>
            <a:stCxn id="1937" idx="6"/>
            <a:endCxn id="1955"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1977" name="Google Shape;1977;p48"/>
          <p:cNvCxnSpPr>
            <a:stCxn id="1937" idx="5"/>
            <a:endCxn id="1956"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1978" name="Google Shape;1978;p48"/>
          <p:cNvCxnSpPr>
            <a:stCxn id="1962" idx="4"/>
            <a:endCxn id="1952"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1979" name="Google Shape;1979;p48"/>
          <p:cNvCxnSpPr>
            <a:stCxn id="1962" idx="5"/>
            <a:endCxn id="1954"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1980" name="Google Shape;1980;p48"/>
          <p:cNvCxnSpPr>
            <a:stCxn id="1962" idx="6"/>
            <a:endCxn id="1955"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1981" name="Google Shape;1981;p48"/>
          <p:cNvCxnSpPr>
            <a:stCxn id="1962" idx="5"/>
            <a:endCxn id="1956"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1982" name="Google Shape;1982;p48"/>
          <p:cNvCxnSpPr>
            <a:stCxn id="1963" idx="5"/>
            <a:endCxn id="1952"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1983" name="Google Shape;1983;p48"/>
          <p:cNvCxnSpPr>
            <a:stCxn id="1963" idx="6"/>
            <a:endCxn id="1954"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1984" name="Google Shape;1984;p48"/>
          <p:cNvCxnSpPr>
            <a:stCxn id="1963" idx="5"/>
            <a:endCxn id="1955"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1985" name="Google Shape;1985;p48"/>
          <p:cNvCxnSpPr>
            <a:stCxn id="1963" idx="5"/>
            <a:endCxn id="1956"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1986" name="Google Shape;1986;p48"/>
          <p:cNvCxnSpPr>
            <a:stCxn id="1964" idx="0"/>
            <a:endCxn id="1955"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1987" name="Google Shape;1987;p48"/>
          <p:cNvCxnSpPr>
            <a:stCxn id="1964" idx="5"/>
            <a:endCxn id="1954"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1988" name="Google Shape;1988;p48"/>
          <p:cNvCxnSpPr>
            <a:stCxn id="1964" idx="6"/>
            <a:endCxn id="1955"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1989" name="Google Shape;1989;p48"/>
          <p:cNvCxnSpPr>
            <a:stCxn id="1964" idx="5"/>
            <a:endCxn id="1956"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1990" name="Google Shape;1990;p48"/>
          <p:cNvCxnSpPr>
            <a:stCxn id="1965" idx="5"/>
            <a:endCxn id="1952"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1991" name="Google Shape;1991;p48"/>
          <p:cNvCxnSpPr>
            <a:stCxn id="1965" idx="5"/>
            <a:endCxn id="1954"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1992" name="Google Shape;1992;p48"/>
          <p:cNvCxnSpPr>
            <a:stCxn id="1965" idx="5"/>
            <a:endCxn id="1955"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1993" name="Google Shape;1993;p48"/>
          <p:cNvCxnSpPr>
            <a:stCxn id="1965" idx="5"/>
            <a:endCxn id="1956"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1994" name="Google Shape;1994;p48"/>
          <p:cNvCxnSpPr>
            <a:stCxn id="1952" idx="6"/>
            <a:endCxn id="1957"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1995" name="Google Shape;1995;p48"/>
          <p:cNvCxnSpPr>
            <a:stCxn id="1952" idx="6"/>
            <a:endCxn id="1958"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1996" name="Google Shape;1996;p48"/>
          <p:cNvCxnSpPr>
            <a:stCxn id="1952" idx="6"/>
            <a:endCxn id="1959"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1997" name="Google Shape;1997;p48"/>
          <p:cNvCxnSpPr>
            <a:stCxn id="1954" idx="6"/>
            <a:endCxn id="1953"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1998" name="Google Shape;1998;p48"/>
          <p:cNvCxnSpPr>
            <a:stCxn id="1954" idx="6"/>
            <a:endCxn id="1957"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1999" name="Google Shape;1999;p48"/>
          <p:cNvCxnSpPr>
            <a:stCxn id="1954" idx="6"/>
            <a:endCxn id="1958"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2000" name="Google Shape;2000;p48"/>
          <p:cNvCxnSpPr>
            <a:stCxn id="1954" idx="6"/>
            <a:endCxn id="1959"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2001" name="Google Shape;2001;p48"/>
          <p:cNvCxnSpPr>
            <a:stCxn id="1955" idx="6"/>
            <a:endCxn id="1953"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2002" name="Google Shape;2002;p48"/>
          <p:cNvCxnSpPr>
            <a:stCxn id="1955" idx="6"/>
            <a:endCxn id="1957"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2003" name="Google Shape;2003;p48"/>
          <p:cNvCxnSpPr>
            <a:stCxn id="1955" idx="6"/>
            <a:endCxn id="1958"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2004" name="Google Shape;2004;p48"/>
          <p:cNvCxnSpPr>
            <a:stCxn id="1955" idx="6"/>
            <a:endCxn id="1959"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2005" name="Google Shape;2005;p48"/>
          <p:cNvCxnSpPr>
            <a:endCxn id="1953"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2006" name="Google Shape;2006;p48"/>
          <p:cNvCxnSpPr>
            <a:stCxn id="1956" idx="6"/>
            <a:endCxn id="1957"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2007" name="Google Shape;2007;p48"/>
          <p:cNvCxnSpPr>
            <a:stCxn id="1956" idx="6"/>
            <a:endCxn id="1958"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2008" name="Google Shape;2008;p48"/>
          <p:cNvCxnSpPr>
            <a:stCxn id="1956" idx="6"/>
            <a:endCxn id="1959"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2009" name="Google Shape;2009;p48"/>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2010" name="Google Shape;2010;p48"/>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2011" name="Google Shape;2011;p48"/>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2012" name="Google Shape;2012;p48"/>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2013" name="Google Shape;2013;p48"/>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2014" name="Google Shape;2014;p48"/>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2015" name="Google Shape;2015;p48"/>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2016" name="Google Shape;2016;p48"/>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2017" name="Google Shape;2017;p48"/>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2018" name="Google Shape;2018;p48"/>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2019" name="Google Shape;2019;p48"/>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2020" name="Google Shape;2020;p48"/>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2021" name="Google Shape;2021;p48"/>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2022" name="Google Shape;2022;p48"/>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2023" name="Google Shape;2023;p48"/>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2024" name="Google Shape;2024;p48"/>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2025" name="Google Shape;2025;p48"/>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2026" name="Google Shape;2026;p48"/>
          <p:cNvCxnSpPr>
            <a:stCxn id="1960" idx="6"/>
            <a:endCxn id="1938"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2027" name="Google Shape;2027;p48"/>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2028" name="Google Shape;2028;p48"/>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2029" name="Google Shape;2029;p48"/>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grpSp>
        <p:nvGrpSpPr>
          <p:cNvPr id="2034" name="Google Shape;2034;p49"/>
          <p:cNvGrpSpPr/>
          <p:nvPr/>
        </p:nvGrpSpPr>
        <p:grpSpPr>
          <a:xfrm>
            <a:off x="347454" y="2084814"/>
            <a:ext cx="1055455" cy="1030918"/>
            <a:chOff x="347441" y="529183"/>
            <a:chExt cx="2163705" cy="1824635"/>
          </a:xfrm>
        </p:grpSpPr>
        <p:grpSp>
          <p:nvGrpSpPr>
            <p:cNvPr id="2035" name="Google Shape;2035;p49"/>
            <p:cNvGrpSpPr/>
            <p:nvPr/>
          </p:nvGrpSpPr>
          <p:grpSpPr>
            <a:xfrm>
              <a:off x="745224" y="529183"/>
              <a:ext cx="1765922" cy="1596032"/>
              <a:chOff x="6240000" y="821025"/>
              <a:chExt cx="2904000" cy="2668950"/>
            </a:xfrm>
          </p:grpSpPr>
          <p:sp>
            <p:nvSpPr>
              <p:cNvPr id="2036" name="Google Shape;2036;p4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37" name="Google Shape;2037;p4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38" name="Google Shape;2038;p4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39" name="Google Shape;2039;p4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0" name="Google Shape;2040;p4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1" name="Google Shape;2041;p4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2" name="Google Shape;2042;p4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3" name="Google Shape;2043;p4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4" name="Google Shape;2044;p4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5" name="Google Shape;2045;p4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6" name="Google Shape;2046;p4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7" name="Google Shape;2047;p4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8" name="Google Shape;2048;p4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9" name="Google Shape;2049;p4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0" name="Google Shape;2050;p4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1" name="Google Shape;2051;p4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2" name="Google Shape;2052;p4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3" name="Google Shape;2053;p4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4" name="Google Shape;2054;p4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5" name="Google Shape;2055;p4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6" name="Google Shape;2056;p4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7" name="Google Shape;2057;p4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8" name="Google Shape;2058;p4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9" name="Google Shape;2059;p4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60" name="Google Shape;2060;p4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61" name="Google Shape;2061;p4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062" name="Google Shape;2062;p49"/>
            <p:cNvGrpSpPr/>
            <p:nvPr/>
          </p:nvGrpSpPr>
          <p:grpSpPr>
            <a:xfrm>
              <a:off x="546332" y="643484"/>
              <a:ext cx="1765922" cy="1596032"/>
              <a:chOff x="5950075" y="854725"/>
              <a:chExt cx="2904000" cy="2668950"/>
            </a:xfrm>
          </p:grpSpPr>
          <p:sp>
            <p:nvSpPr>
              <p:cNvPr id="2063" name="Google Shape;2063;p4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49"/>
            <p:cNvGrpSpPr/>
            <p:nvPr/>
          </p:nvGrpSpPr>
          <p:grpSpPr>
            <a:xfrm>
              <a:off x="347441" y="757786"/>
              <a:ext cx="1765922" cy="1596032"/>
              <a:chOff x="2854300" y="1168125"/>
              <a:chExt cx="2904000" cy="2668950"/>
            </a:xfrm>
          </p:grpSpPr>
          <p:sp>
            <p:nvSpPr>
              <p:cNvPr id="2090" name="Google Shape;2090;p4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6" name="Google Shape;2116;p49"/>
          <p:cNvGrpSpPr/>
          <p:nvPr/>
        </p:nvGrpSpPr>
        <p:grpSpPr>
          <a:xfrm>
            <a:off x="1858240" y="1429225"/>
            <a:ext cx="921407" cy="797461"/>
            <a:chOff x="3229840" y="362425"/>
            <a:chExt cx="921407" cy="797461"/>
          </a:xfrm>
        </p:grpSpPr>
        <p:sp>
          <p:nvSpPr>
            <p:cNvPr id="2117" name="Google Shape;2117;p4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49"/>
          <p:cNvGrpSpPr/>
          <p:nvPr/>
        </p:nvGrpSpPr>
        <p:grpSpPr>
          <a:xfrm>
            <a:off x="1858240" y="2656261"/>
            <a:ext cx="921400" cy="785200"/>
            <a:chOff x="2467840" y="1786561"/>
            <a:chExt cx="921400" cy="785200"/>
          </a:xfrm>
        </p:grpSpPr>
        <p:sp>
          <p:nvSpPr>
            <p:cNvPr id="2121" name="Google Shape;2121;p4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49"/>
          <p:cNvGrpSpPr/>
          <p:nvPr/>
        </p:nvGrpSpPr>
        <p:grpSpPr>
          <a:xfrm>
            <a:off x="3231306" y="1352333"/>
            <a:ext cx="877879" cy="877818"/>
            <a:chOff x="5950075" y="854725"/>
            <a:chExt cx="2904000" cy="2668950"/>
          </a:xfrm>
        </p:grpSpPr>
        <p:sp>
          <p:nvSpPr>
            <p:cNvPr id="2125" name="Google Shape;2125;p4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49"/>
          <p:cNvGrpSpPr/>
          <p:nvPr/>
        </p:nvGrpSpPr>
        <p:grpSpPr>
          <a:xfrm>
            <a:off x="3231582" y="2535430"/>
            <a:ext cx="877298" cy="879686"/>
            <a:chOff x="2854300" y="1168125"/>
            <a:chExt cx="2904000" cy="2668950"/>
          </a:xfrm>
        </p:grpSpPr>
        <p:sp>
          <p:nvSpPr>
            <p:cNvPr id="2152" name="Google Shape;2152;p4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78" name="Google Shape;2178;p49"/>
          <p:cNvCxnSpPr>
            <a:stCxn id="2051" idx="1"/>
            <a:endCxn id="2119"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179" name="Google Shape;2179;p49"/>
          <p:cNvCxnSpPr>
            <a:stCxn id="2051" idx="1"/>
            <a:endCxn id="2123"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180" name="Google Shape;2180;p4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181" name="Google Shape;2181;p4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182" name="Google Shape;2182;p4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183" name="Google Shape;2183;p4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184" name="Google Shape;2184;p4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185" name="Google Shape;2185;p4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186" name="Google Shape;2186;p4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187" name="Google Shape;2187;p4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188" name="Google Shape;2188;p4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189" name="Google Shape;2189;p49"/>
          <p:cNvGrpSpPr/>
          <p:nvPr/>
        </p:nvGrpSpPr>
        <p:grpSpPr>
          <a:xfrm>
            <a:off x="4755306" y="1352333"/>
            <a:ext cx="877879" cy="877818"/>
            <a:chOff x="5950075" y="854725"/>
            <a:chExt cx="2904000" cy="2668950"/>
          </a:xfrm>
        </p:grpSpPr>
        <p:sp>
          <p:nvSpPr>
            <p:cNvPr id="2190" name="Google Shape;2190;p4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49"/>
          <p:cNvGrpSpPr/>
          <p:nvPr/>
        </p:nvGrpSpPr>
        <p:grpSpPr>
          <a:xfrm>
            <a:off x="4755582" y="2535430"/>
            <a:ext cx="877298" cy="879686"/>
            <a:chOff x="2854300" y="1168125"/>
            <a:chExt cx="2904000" cy="2668950"/>
          </a:xfrm>
        </p:grpSpPr>
        <p:sp>
          <p:nvSpPr>
            <p:cNvPr id="2217" name="Google Shape;2217;p4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4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244" name="Google Shape;2244;p4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245" name="Google Shape;2245;p4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248" name="Google Shape;2248;p4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249" name="Google Shape;2249;p49"/>
          <p:cNvGrpSpPr/>
          <p:nvPr/>
        </p:nvGrpSpPr>
        <p:grpSpPr>
          <a:xfrm>
            <a:off x="6357231" y="1352333"/>
            <a:ext cx="877879" cy="877818"/>
            <a:chOff x="5950075" y="854725"/>
            <a:chExt cx="2904000" cy="2668950"/>
          </a:xfrm>
        </p:grpSpPr>
        <p:sp>
          <p:nvSpPr>
            <p:cNvPr id="2250" name="Google Shape;2250;p4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6" name="Google Shape;2276;p49"/>
          <p:cNvGrpSpPr/>
          <p:nvPr/>
        </p:nvGrpSpPr>
        <p:grpSpPr>
          <a:xfrm>
            <a:off x="6357507" y="2535430"/>
            <a:ext cx="877298" cy="879686"/>
            <a:chOff x="2854300" y="1168125"/>
            <a:chExt cx="2904000" cy="2668950"/>
          </a:xfrm>
        </p:grpSpPr>
        <p:sp>
          <p:nvSpPr>
            <p:cNvPr id="2277" name="Google Shape;2277;p4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03" name="Google Shape;2303;p4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304" name="Google Shape;2304;p4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305" name="Google Shape;2305;p49"/>
          <p:cNvGrpSpPr/>
          <p:nvPr/>
        </p:nvGrpSpPr>
        <p:grpSpPr>
          <a:xfrm>
            <a:off x="7580381" y="1932433"/>
            <a:ext cx="877879" cy="877818"/>
            <a:chOff x="5950075" y="854725"/>
            <a:chExt cx="2904000" cy="2668950"/>
          </a:xfrm>
        </p:grpSpPr>
        <p:sp>
          <p:nvSpPr>
            <p:cNvPr id="2306" name="Google Shape;2306;p4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49"/>
          <p:cNvGrpSpPr/>
          <p:nvPr/>
        </p:nvGrpSpPr>
        <p:grpSpPr>
          <a:xfrm>
            <a:off x="7521282" y="2008030"/>
            <a:ext cx="877298" cy="879686"/>
            <a:chOff x="2854300" y="1168125"/>
            <a:chExt cx="2904000" cy="2668950"/>
          </a:xfrm>
        </p:grpSpPr>
        <p:sp>
          <p:nvSpPr>
            <p:cNvPr id="2333" name="Google Shape;2333;p4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59" name="Google Shape;2359;p49"/>
          <p:cNvCxnSpPr>
            <a:endCxn id="2344"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360" name="Google Shape;2360;p49"/>
          <p:cNvCxnSpPr>
            <a:stCxn id="2292" idx="1"/>
            <a:endCxn id="2344"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361" name="Google Shape;2361;p49"/>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2362" name="Google Shape;2362;p4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363" name="Google Shape;2363;p49"/>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2364" name="Google Shape;2364;p49"/>
          <p:cNvCxnSpPr>
            <a:stCxn id="2363" idx="3"/>
            <a:endCxn id="2361"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2365" name="Google Shape;2365;p4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pSp>
        <p:nvGrpSpPr>
          <p:cNvPr id="2370" name="Google Shape;2370;p50"/>
          <p:cNvGrpSpPr/>
          <p:nvPr/>
        </p:nvGrpSpPr>
        <p:grpSpPr>
          <a:xfrm>
            <a:off x="347454" y="2084814"/>
            <a:ext cx="1055455" cy="1030918"/>
            <a:chOff x="347441" y="529183"/>
            <a:chExt cx="2163705" cy="1824635"/>
          </a:xfrm>
        </p:grpSpPr>
        <p:grpSp>
          <p:nvGrpSpPr>
            <p:cNvPr id="2371" name="Google Shape;2371;p50"/>
            <p:cNvGrpSpPr/>
            <p:nvPr/>
          </p:nvGrpSpPr>
          <p:grpSpPr>
            <a:xfrm>
              <a:off x="745224" y="529183"/>
              <a:ext cx="1765922" cy="1596032"/>
              <a:chOff x="6240000" y="821025"/>
              <a:chExt cx="2904000" cy="2668950"/>
            </a:xfrm>
          </p:grpSpPr>
          <p:sp>
            <p:nvSpPr>
              <p:cNvPr id="2372" name="Google Shape;2372;p5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73" name="Google Shape;2373;p5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74" name="Google Shape;2374;p5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75" name="Google Shape;2375;p5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76" name="Google Shape;2376;p50"/>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77" name="Google Shape;2377;p50"/>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78" name="Google Shape;2378;p5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79" name="Google Shape;2379;p5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0" name="Google Shape;2380;p5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1" name="Google Shape;2381;p5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2" name="Google Shape;2382;p5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3" name="Google Shape;2383;p5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4" name="Google Shape;2384;p5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5" name="Google Shape;2385;p5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6" name="Google Shape;2386;p5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7" name="Google Shape;2387;p5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8" name="Google Shape;2388;p5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9" name="Google Shape;2389;p5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0" name="Google Shape;2390;p5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1" name="Google Shape;2391;p5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2" name="Google Shape;2392;p5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3" name="Google Shape;2393;p5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4" name="Google Shape;2394;p5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5" name="Google Shape;2395;p5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6" name="Google Shape;2396;p5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7" name="Google Shape;2397;p5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398" name="Google Shape;2398;p50"/>
            <p:cNvGrpSpPr/>
            <p:nvPr/>
          </p:nvGrpSpPr>
          <p:grpSpPr>
            <a:xfrm>
              <a:off x="546332" y="643484"/>
              <a:ext cx="1765922" cy="1596032"/>
              <a:chOff x="5950075" y="854725"/>
              <a:chExt cx="2904000" cy="2668950"/>
            </a:xfrm>
          </p:grpSpPr>
          <p:sp>
            <p:nvSpPr>
              <p:cNvPr id="2399" name="Google Shape;2399;p5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5" name="Google Shape;2425;p50"/>
            <p:cNvGrpSpPr/>
            <p:nvPr/>
          </p:nvGrpSpPr>
          <p:grpSpPr>
            <a:xfrm>
              <a:off x="347441" y="757786"/>
              <a:ext cx="1765922" cy="1596032"/>
              <a:chOff x="2854300" y="1168125"/>
              <a:chExt cx="2904000" cy="2668950"/>
            </a:xfrm>
          </p:grpSpPr>
          <p:sp>
            <p:nvSpPr>
              <p:cNvPr id="2426" name="Google Shape;2426;p5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2" name="Google Shape;2452;p50"/>
          <p:cNvGrpSpPr/>
          <p:nvPr/>
        </p:nvGrpSpPr>
        <p:grpSpPr>
          <a:xfrm>
            <a:off x="1858240" y="1429225"/>
            <a:ext cx="921407" cy="797461"/>
            <a:chOff x="3229840" y="362425"/>
            <a:chExt cx="921407" cy="797461"/>
          </a:xfrm>
        </p:grpSpPr>
        <p:sp>
          <p:nvSpPr>
            <p:cNvPr id="2453" name="Google Shape;2453;p5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50"/>
          <p:cNvGrpSpPr/>
          <p:nvPr/>
        </p:nvGrpSpPr>
        <p:grpSpPr>
          <a:xfrm>
            <a:off x="1858240" y="2656261"/>
            <a:ext cx="921400" cy="785200"/>
            <a:chOff x="2467840" y="1786561"/>
            <a:chExt cx="921400" cy="785200"/>
          </a:xfrm>
        </p:grpSpPr>
        <p:sp>
          <p:nvSpPr>
            <p:cNvPr id="2457" name="Google Shape;2457;p5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50"/>
          <p:cNvGrpSpPr/>
          <p:nvPr/>
        </p:nvGrpSpPr>
        <p:grpSpPr>
          <a:xfrm>
            <a:off x="3231306" y="1352333"/>
            <a:ext cx="877879" cy="877818"/>
            <a:chOff x="5950075" y="854725"/>
            <a:chExt cx="2904000" cy="2668950"/>
          </a:xfrm>
        </p:grpSpPr>
        <p:sp>
          <p:nvSpPr>
            <p:cNvPr id="2461" name="Google Shape;2461;p5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50"/>
          <p:cNvGrpSpPr/>
          <p:nvPr/>
        </p:nvGrpSpPr>
        <p:grpSpPr>
          <a:xfrm>
            <a:off x="3231582" y="2535430"/>
            <a:ext cx="877298" cy="879686"/>
            <a:chOff x="2854300" y="1168125"/>
            <a:chExt cx="2904000" cy="2668950"/>
          </a:xfrm>
        </p:grpSpPr>
        <p:sp>
          <p:nvSpPr>
            <p:cNvPr id="2488" name="Google Shape;2488;p5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14" name="Google Shape;2514;p50"/>
          <p:cNvCxnSpPr>
            <a:stCxn id="2387" idx="1"/>
            <a:endCxn id="2455"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515" name="Google Shape;2515;p50"/>
          <p:cNvCxnSpPr>
            <a:stCxn id="2387" idx="1"/>
            <a:endCxn id="2459"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516" name="Google Shape;2516;p50"/>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517" name="Google Shape;2517;p50"/>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518" name="Google Shape;2518;p50"/>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519" name="Google Shape;2519;p50"/>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520" name="Google Shape;2520;p50"/>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521" name="Google Shape;2521;p50"/>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522" name="Google Shape;2522;p50"/>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523" name="Google Shape;2523;p50"/>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524" name="Google Shape;2524;p50"/>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525" name="Google Shape;2525;p50"/>
          <p:cNvGrpSpPr/>
          <p:nvPr/>
        </p:nvGrpSpPr>
        <p:grpSpPr>
          <a:xfrm>
            <a:off x="4755306" y="1352333"/>
            <a:ext cx="877879" cy="877818"/>
            <a:chOff x="5950075" y="854725"/>
            <a:chExt cx="2904000" cy="2668950"/>
          </a:xfrm>
        </p:grpSpPr>
        <p:sp>
          <p:nvSpPr>
            <p:cNvPr id="2526" name="Google Shape;2526;p5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50"/>
          <p:cNvGrpSpPr/>
          <p:nvPr/>
        </p:nvGrpSpPr>
        <p:grpSpPr>
          <a:xfrm>
            <a:off x="4755582" y="2535430"/>
            <a:ext cx="877298" cy="879686"/>
            <a:chOff x="2854300" y="1168125"/>
            <a:chExt cx="2904000" cy="2668950"/>
          </a:xfrm>
        </p:grpSpPr>
        <p:sp>
          <p:nvSpPr>
            <p:cNvPr id="2553" name="Google Shape;2553;p5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9" name="Google Shape;2579;p50"/>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580" name="Google Shape;2580;p50"/>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581" name="Google Shape;2581;p50"/>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0"/>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0"/>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584" name="Google Shape;2584;p50"/>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585" name="Google Shape;2585;p50"/>
          <p:cNvGrpSpPr/>
          <p:nvPr/>
        </p:nvGrpSpPr>
        <p:grpSpPr>
          <a:xfrm>
            <a:off x="6357231" y="1352333"/>
            <a:ext cx="877879" cy="877818"/>
            <a:chOff x="5950075" y="854725"/>
            <a:chExt cx="2904000" cy="2668950"/>
          </a:xfrm>
        </p:grpSpPr>
        <p:sp>
          <p:nvSpPr>
            <p:cNvPr id="2586" name="Google Shape;2586;p5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2" name="Google Shape;2612;p50"/>
          <p:cNvGrpSpPr/>
          <p:nvPr/>
        </p:nvGrpSpPr>
        <p:grpSpPr>
          <a:xfrm>
            <a:off x="6357507" y="2535430"/>
            <a:ext cx="877298" cy="879686"/>
            <a:chOff x="2854300" y="1168125"/>
            <a:chExt cx="2904000" cy="2668950"/>
          </a:xfrm>
        </p:grpSpPr>
        <p:sp>
          <p:nvSpPr>
            <p:cNvPr id="2613" name="Google Shape;2613;p5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9" name="Google Shape;2639;p50"/>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640" name="Google Shape;2640;p50"/>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641" name="Google Shape;2641;p50"/>
          <p:cNvGrpSpPr/>
          <p:nvPr/>
        </p:nvGrpSpPr>
        <p:grpSpPr>
          <a:xfrm>
            <a:off x="7580381" y="1932433"/>
            <a:ext cx="877879" cy="877818"/>
            <a:chOff x="5950075" y="854725"/>
            <a:chExt cx="2904000" cy="2668950"/>
          </a:xfrm>
        </p:grpSpPr>
        <p:sp>
          <p:nvSpPr>
            <p:cNvPr id="2642" name="Google Shape;2642;p5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50"/>
          <p:cNvGrpSpPr/>
          <p:nvPr/>
        </p:nvGrpSpPr>
        <p:grpSpPr>
          <a:xfrm>
            <a:off x="7521282" y="2008030"/>
            <a:ext cx="877298" cy="879686"/>
            <a:chOff x="2854300" y="1168125"/>
            <a:chExt cx="2904000" cy="2668950"/>
          </a:xfrm>
        </p:grpSpPr>
        <p:sp>
          <p:nvSpPr>
            <p:cNvPr id="2669" name="Google Shape;2669;p5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95" name="Google Shape;2695;p50"/>
          <p:cNvCxnSpPr>
            <a:endCxn id="2680"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696" name="Google Shape;2696;p50"/>
          <p:cNvCxnSpPr>
            <a:stCxn id="2628" idx="1"/>
            <a:endCxn id="2680"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697" name="Google Shape;2697;p50"/>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698" name="Google Shape;2698;p50"/>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grpSp>
        <p:nvGrpSpPr>
          <p:cNvPr id="2703" name="Google Shape;2703;p51"/>
          <p:cNvGrpSpPr/>
          <p:nvPr/>
        </p:nvGrpSpPr>
        <p:grpSpPr>
          <a:xfrm>
            <a:off x="576054" y="1780014"/>
            <a:ext cx="1055455" cy="1030918"/>
            <a:chOff x="347441" y="529183"/>
            <a:chExt cx="2163705" cy="1824635"/>
          </a:xfrm>
        </p:grpSpPr>
        <p:grpSp>
          <p:nvGrpSpPr>
            <p:cNvPr id="2704" name="Google Shape;2704;p51"/>
            <p:cNvGrpSpPr/>
            <p:nvPr/>
          </p:nvGrpSpPr>
          <p:grpSpPr>
            <a:xfrm>
              <a:off x="745224" y="529183"/>
              <a:ext cx="1765922" cy="1596032"/>
              <a:chOff x="6240000" y="821025"/>
              <a:chExt cx="2904000" cy="2668950"/>
            </a:xfrm>
          </p:grpSpPr>
          <p:sp>
            <p:nvSpPr>
              <p:cNvPr id="2705" name="Google Shape;2705;p51"/>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6" name="Google Shape;2706;p51"/>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7" name="Google Shape;2707;p51"/>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8" name="Google Shape;2708;p51"/>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9" name="Google Shape;2709;p51"/>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0" name="Google Shape;2710;p51"/>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1" name="Google Shape;2711;p51"/>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2" name="Google Shape;2712;p51"/>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3" name="Google Shape;2713;p51"/>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4" name="Google Shape;2714;p51"/>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5" name="Google Shape;2715;p51"/>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6" name="Google Shape;2716;p51"/>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7" name="Google Shape;2717;p51"/>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8" name="Google Shape;2718;p51"/>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9" name="Google Shape;2719;p51"/>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0" name="Google Shape;2720;p51"/>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1" name="Google Shape;2721;p51"/>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2" name="Google Shape;2722;p51"/>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3" name="Google Shape;2723;p51"/>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4" name="Google Shape;2724;p51"/>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5" name="Google Shape;2725;p51"/>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6" name="Google Shape;2726;p51"/>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7" name="Google Shape;2727;p51"/>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8" name="Google Shape;2728;p51"/>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9" name="Google Shape;2729;p51"/>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30" name="Google Shape;2730;p51"/>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731" name="Google Shape;2731;p51"/>
            <p:cNvGrpSpPr/>
            <p:nvPr/>
          </p:nvGrpSpPr>
          <p:grpSpPr>
            <a:xfrm>
              <a:off x="546332" y="643484"/>
              <a:ext cx="1765922" cy="1596032"/>
              <a:chOff x="5950075" y="854725"/>
              <a:chExt cx="2904000" cy="2668950"/>
            </a:xfrm>
          </p:grpSpPr>
          <p:sp>
            <p:nvSpPr>
              <p:cNvPr id="2732" name="Google Shape;2732;p51"/>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1"/>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1"/>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1"/>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1"/>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1"/>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1"/>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1"/>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1"/>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1"/>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1"/>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1"/>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1"/>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1"/>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1"/>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1"/>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1"/>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1"/>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1"/>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1"/>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1"/>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1"/>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1"/>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1"/>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1"/>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1"/>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51"/>
            <p:cNvGrpSpPr/>
            <p:nvPr/>
          </p:nvGrpSpPr>
          <p:grpSpPr>
            <a:xfrm>
              <a:off x="347441" y="757786"/>
              <a:ext cx="1765922" cy="1596032"/>
              <a:chOff x="2854300" y="1168125"/>
              <a:chExt cx="2904000" cy="2668950"/>
            </a:xfrm>
          </p:grpSpPr>
          <p:sp>
            <p:nvSpPr>
              <p:cNvPr id="2759" name="Google Shape;2759;p51"/>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1"/>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1"/>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1"/>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1"/>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1"/>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1"/>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1"/>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1"/>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1"/>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1"/>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1"/>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1"/>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1"/>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1"/>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1"/>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1"/>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1"/>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1"/>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1"/>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1"/>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1"/>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1"/>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1"/>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1"/>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1"/>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5" name="Google Shape;2785;p51"/>
          <p:cNvGrpSpPr/>
          <p:nvPr/>
        </p:nvGrpSpPr>
        <p:grpSpPr>
          <a:xfrm>
            <a:off x="2086840" y="1124425"/>
            <a:ext cx="921407" cy="797461"/>
            <a:chOff x="3229840" y="362425"/>
            <a:chExt cx="921407" cy="797461"/>
          </a:xfrm>
        </p:grpSpPr>
        <p:sp>
          <p:nvSpPr>
            <p:cNvPr id="2786" name="Google Shape;2786;p51"/>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1"/>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1"/>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51"/>
          <p:cNvGrpSpPr/>
          <p:nvPr/>
        </p:nvGrpSpPr>
        <p:grpSpPr>
          <a:xfrm>
            <a:off x="2086840" y="2351461"/>
            <a:ext cx="921400" cy="785200"/>
            <a:chOff x="2467840" y="1786561"/>
            <a:chExt cx="921400" cy="785200"/>
          </a:xfrm>
        </p:grpSpPr>
        <p:sp>
          <p:nvSpPr>
            <p:cNvPr id="2790" name="Google Shape;2790;p51"/>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1"/>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1"/>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3" name="Google Shape;2793;p51"/>
          <p:cNvGrpSpPr/>
          <p:nvPr/>
        </p:nvGrpSpPr>
        <p:grpSpPr>
          <a:xfrm>
            <a:off x="3459906" y="1047533"/>
            <a:ext cx="877879" cy="877818"/>
            <a:chOff x="5950075" y="854725"/>
            <a:chExt cx="2904000" cy="2668950"/>
          </a:xfrm>
        </p:grpSpPr>
        <p:sp>
          <p:nvSpPr>
            <p:cNvPr id="2794" name="Google Shape;2794;p5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0" name="Google Shape;2820;p51"/>
          <p:cNvGrpSpPr/>
          <p:nvPr/>
        </p:nvGrpSpPr>
        <p:grpSpPr>
          <a:xfrm>
            <a:off x="3460182" y="2230630"/>
            <a:ext cx="877298" cy="879686"/>
            <a:chOff x="2854300" y="1168125"/>
            <a:chExt cx="2904000" cy="2668950"/>
          </a:xfrm>
        </p:grpSpPr>
        <p:sp>
          <p:nvSpPr>
            <p:cNvPr id="2821" name="Google Shape;2821;p5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7" name="Google Shape;2847;p51"/>
          <p:cNvCxnSpPr>
            <a:stCxn id="2720" idx="1"/>
            <a:endCxn id="2788"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848" name="Google Shape;2848;p51"/>
          <p:cNvCxnSpPr>
            <a:stCxn id="2720" idx="1"/>
            <a:endCxn id="2792"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849" name="Google Shape;2849;p51"/>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850" name="Google Shape;2850;p51"/>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851" name="Google Shape;2851;p51"/>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852" name="Google Shape;2852;p51"/>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853" name="Google Shape;2853;p51"/>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854" name="Google Shape;2854;p51"/>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855" name="Google Shape;2855;p51"/>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856" name="Google Shape;2856;p51"/>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857" name="Google Shape;2857;p51"/>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858" name="Google Shape;2858;p51"/>
          <p:cNvGrpSpPr/>
          <p:nvPr/>
        </p:nvGrpSpPr>
        <p:grpSpPr>
          <a:xfrm>
            <a:off x="4983906" y="1047533"/>
            <a:ext cx="877879" cy="877818"/>
            <a:chOff x="5950075" y="854725"/>
            <a:chExt cx="2904000" cy="2668950"/>
          </a:xfrm>
        </p:grpSpPr>
        <p:sp>
          <p:nvSpPr>
            <p:cNvPr id="2859" name="Google Shape;2859;p5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51"/>
          <p:cNvGrpSpPr/>
          <p:nvPr/>
        </p:nvGrpSpPr>
        <p:grpSpPr>
          <a:xfrm>
            <a:off x="4984182" y="2230630"/>
            <a:ext cx="877298" cy="879686"/>
            <a:chOff x="2854300" y="1168125"/>
            <a:chExt cx="2904000" cy="2668950"/>
          </a:xfrm>
        </p:grpSpPr>
        <p:sp>
          <p:nvSpPr>
            <p:cNvPr id="2886" name="Google Shape;2886;p5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2" name="Google Shape;2912;p51"/>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913" name="Google Shape;2913;p51"/>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914" name="Google Shape;2914;p51"/>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1"/>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1"/>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917" name="Google Shape;2917;p51"/>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918" name="Google Shape;2918;p51"/>
          <p:cNvGrpSpPr/>
          <p:nvPr/>
        </p:nvGrpSpPr>
        <p:grpSpPr>
          <a:xfrm>
            <a:off x="6585831" y="1047533"/>
            <a:ext cx="877879" cy="877818"/>
            <a:chOff x="5950075" y="854725"/>
            <a:chExt cx="2904000" cy="2668950"/>
          </a:xfrm>
        </p:grpSpPr>
        <p:sp>
          <p:nvSpPr>
            <p:cNvPr id="2919" name="Google Shape;2919;p5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51"/>
          <p:cNvGrpSpPr/>
          <p:nvPr/>
        </p:nvGrpSpPr>
        <p:grpSpPr>
          <a:xfrm>
            <a:off x="6586107" y="2230630"/>
            <a:ext cx="877298" cy="879686"/>
            <a:chOff x="2854300" y="1168125"/>
            <a:chExt cx="2904000" cy="2668950"/>
          </a:xfrm>
        </p:grpSpPr>
        <p:sp>
          <p:nvSpPr>
            <p:cNvPr id="2946" name="Google Shape;2946;p5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2" name="Google Shape;2972;p51"/>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973" name="Google Shape;2973;p51"/>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974" name="Google Shape;2974;p51"/>
          <p:cNvGrpSpPr/>
          <p:nvPr/>
        </p:nvGrpSpPr>
        <p:grpSpPr>
          <a:xfrm>
            <a:off x="7808981" y="1627633"/>
            <a:ext cx="877879" cy="877818"/>
            <a:chOff x="5950075" y="854725"/>
            <a:chExt cx="2904000" cy="2668950"/>
          </a:xfrm>
        </p:grpSpPr>
        <p:sp>
          <p:nvSpPr>
            <p:cNvPr id="2975" name="Google Shape;2975;p5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51"/>
          <p:cNvGrpSpPr/>
          <p:nvPr/>
        </p:nvGrpSpPr>
        <p:grpSpPr>
          <a:xfrm>
            <a:off x="7749832" y="1728905"/>
            <a:ext cx="877298" cy="879686"/>
            <a:chOff x="2854300" y="1168125"/>
            <a:chExt cx="2904000" cy="2668950"/>
          </a:xfrm>
        </p:grpSpPr>
        <p:sp>
          <p:nvSpPr>
            <p:cNvPr id="3002" name="Google Shape;3002;p5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28" name="Google Shape;3028;p51"/>
          <p:cNvCxnSpPr>
            <a:endCxn id="3013"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3029" name="Google Shape;3029;p51"/>
          <p:cNvCxnSpPr>
            <a:stCxn id="2961" idx="1"/>
            <a:endCxn id="3013"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3030" name="Google Shape;3030;p51"/>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3031" name="Google Shape;3031;p51"/>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3032" name="Google Shape;3032;p51"/>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1"/>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1"/>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grpSp>
        <p:nvGrpSpPr>
          <p:cNvPr id="3039" name="Google Shape;3039;p52"/>
          <p:cNvGrpSpPr/>
          <p:nvPr/>
        </p:nvGrpSpPr>
        <p:grpSpPr>
          <a:xfrm>
            <a:off x="1120231" y="1152499"/>
            <a:ext cx="530946" cy="531400"/>
            <a:chOff x="5448325" y="610550"/>
            <a:chExt cx="823300" cy="822600"/>
          </a:xfrm>
        </p:grpSpPr>
        <p:sp>
          <p:nvSpPr>
            <p:cNvPr id="3040" name="Google Shape;3040;p52"/>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2"/>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2"/>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2"/>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2"/>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2"/>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2"/>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2"/>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2"/>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grpSp>
        <p:nvGrpSpPr>
          <p:cNvPr id="3053" name="Google Shape;3053;p53"/>
          <p:cNvGrpSpPr/>
          <p:nvPr/>
        </p:nvGrpSpPr>
        <p:grpSpPr>
          <a:xfrm>
            <a:off x="1677893" y="1917852"/>
            <a:ext cx="1768767" cy="1771332"/>
            <a:chOff x="5448325" y="610550"/>
            <a:chExt cx="2742700" cy="2742000"/>
          </a:xfrm>
        </p:grpSpPr>
        <p:sp>
          <p:nvSpPr>
            <p:cNvPr id="3054" name="Google Shape;3054;p53"/>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3"/>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3"/>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3"/>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3"/>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3"/>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3"/>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3"/>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3"/>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3"/>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3"/>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3"/>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3"/>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3"/>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3"/>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3"/>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3"/>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3"/>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3"/>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3"/>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3"/>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3"/>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3"/>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3"/>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3"/>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3"/>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3"/>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3"/>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3"/>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3"/>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3"/>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3"/>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3"/>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3"/>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3"/>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3"/>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3"/>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3"/>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3"/>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3"/>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3"/>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3"/>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3"/>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3"/>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3"/>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3"/>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3"/>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3"/>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3"/>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3"/>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3"/>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3"/>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3"/>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3"/>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3"/>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3"/>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3"/>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3"/>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3"/>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3"/>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53"/>
          <p:cNvGrpSpPr/>
          <p:nvPr/>
        </p:nvGrpSpPr>
        <p:grpSpPr>
          <a:xfrm>
            <a:off x="1120231" y="1152499"/>
            <a:ext cx="530946" cy="531400"/>
            <a:chOff x="5448325" y="610550"/>
            <a:chExt cx="823300" cy="822600"/>
          </a:xfrm>
        </p:grpSpPr>
        <p:sp>
          <p:nvSpPr>
            <p:cNvPr id="3155" name="Google Shape;3155;p53"/>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3"/>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3"/>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3"/>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3"/>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3"/>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3"/>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3"/>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3"/>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64" name="Google Shape;3164;p53"/>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3165" name="Google Shape;3165;p53"/>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3166" name="Google Shape;3166;p53"/>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3167" name="Google Shape;3167;p53"/>
          <p:cNvGrpSpPr/>
          <p:nvPr/>
        </p:nvGrpSpPr>
        <p:grpSpPr>
          <a:xfrm>
            <a:off x="5553569" y="3258415"/>
            <a:ext cx="1768767" cy="1735686"/>
            <a:chOff x="5448325" y="610550"/>
            <a:chExt cx="2742700" cy="2742000"/>
          </a:xfrm>
        </p:grpSpPr>
        <p:sp>
          <p:nvSpPr>
            <p:cNvPr id="3168" name="Google Shape;3168;p53"/>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3"/>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3"/>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3"/>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3"/>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3"/>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3"/>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3"/>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3"/>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3"/>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3"/>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3"/>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3"/>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3"/>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3"/>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3"/>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3"/>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3"/>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3"/>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3"/>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3"/>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3"/>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3"/>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3"/>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3"/>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3"/>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3"/>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3"/>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3"/>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3"/>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3"/>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3"/>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3"/>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3"/>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3"/>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3"/>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3"/>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3"/>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3"/>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3"/>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3"/>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3"/>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3"/>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3"/>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3"/>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3"/>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3"/>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3"/>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3"/>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3"/>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3"/>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3"/>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3"/>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3"/>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3"/>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3"/>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3"/>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3"/>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3"/>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3"/>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53"/>
          <p:cNvGrpSpPr/>
          <p:nvPr/>
        </p:nvGrpSpPr>
        <p:grpSpPr>
          <a:xfrm>
            <a:off x="5196705" y="2583251"/>
            <a:ext cx="530946" cy="520706"/>
            <a:chOff x="5448325" y="610550"/>
            <a:chExt cx="823300" cy="822600"/>
          </a:xfrm>
        </p:grpSpPr>
        <p:sp>
          <p:nvSpPr>
            <p:cNvPr id="3269" name="Google Shape;3269;p53"/>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3"/>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3"/>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3"/>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3"/>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3"/>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3"/>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3"/>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3"/>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78" name="Google Shape;3278;p53"/>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3279" name="Google Shape;3279;p53"/>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3280" name="Google Shape;3280;p53"/>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3281" name="Google Shape;3281;p53"/>
          <p:cNvGrpSpPr/>
          <p:nvPr/>
        </p:nvGrpSpPr>
        <p:grpSpPr>
          <a:xfrm>
            <a:off x="5122078" y="161353"/>
            <a:ext cx="2200237" cy="2274977"/>
            <a:chOff x="5274478" y="161353"/>
            <a:chExt cx="2200237" cy="2274977"/>
          </a:xfrm>
        </p:grpSpPr>
        <p:grpSp>
          <p:nvGrpSpPr>
            <p:cNvPr id="3282" name="Google Shape;3282;p53"/>
            <p:cNvGrpSpPr/>
            <p:nvPr/>
          </p:nvGrpSpPr>
          <p:grpSpPr>
            <a:xfrm>
              <a:off x="5706772" y="743968"/>
              <a:ext cx="1767944" cy="1692362"/>
              <a:chOff x="5448325" y="610550"/>
              <a:chExt cx="2742700" cy="2742000"/>
            </a:xfrm>
          </p:grpSpPr>
          <p:sp>
            <p:nvSpPr>
              <p:cNvPr id="3283" name="Google Shape;3283;p53"/>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3"/>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3"/>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3"/>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3"/>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3"/>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3"/>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3"/>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3"/>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3"/>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3"/>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3"/>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3"/>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3"/>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3"/>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3"/>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3"/>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3"/>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3"/>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3"/>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3"/>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3"/>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3"/>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3"/>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3"/>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3"/>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3"/>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3"/>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3"/>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3"/>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3"/>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3"/>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3"/>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3"/>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3"/>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3"/>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3"/>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3"/>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3"/>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3"/>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3"/>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3"/>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3"/>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3"/>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3"/>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3"/>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3"/>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3"/>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3"/>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3"/>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3"/>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3"/>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3"/>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3"/>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3"/>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3"/>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3"/>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3"/>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3"/>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3"/>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53"/>
            <p:cNvGrpSpPr/>
            <p:nvPr/>
          </p:nvGrpSpPr>
          <p:grpSpPr>
            <a:xfrm>
              <a:off x="5274478" y="161353"/>
              <a:ext cx="530699" cy="507709"/>
              <a:chOff x="5448325" y="610550"/>
              <a:chExt cx="823300" cy="822600"/>
            </a:xfrm>
          </p:grpSpPr>
          <p:sp>
            <p:nvSpPr>
              <p:cNvPr id="3384" name="Google Shape;3384;p53"/>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3"/>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3"/>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3"/>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3"/>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3"/>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3"/>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3"/>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3"/>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3" name="Google Shape;3393;p53"/>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3394" name="Google Shape;3394;p53"/>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3395" name="Google Shape;3395;p53"/>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3396" name="Google Shape;3396;p53"/>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3397" name="Google Shape;3397;p53"/>
          <p:cNvCxnSpPr>
            <a:stCxn id="3113" idx="3"/>
            <a:endCxn id="3228"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3398" name="Google Shape;3398;p53"/>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399" name="Google Shape;3399;p53"/>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400" name="Google Shape;3400;p53"/>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401" name="Google Shape;3401;p53"/>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5" name="Shape 3405"/>
        <p:cNvGrpSpPr/>
        <p:nvPr/>
      </p:nvGrpSpPr>
      <p:grpSpPr>
        <a:xfrm>
          <a:off x="0" y="0"/>
          <a:ext cx="0" cy="0"/>
          <a:chOff x="0" y="0"/>
          <a:chExt cx="0" cy="0"/>
        </a:xfrm>
      </p:grpSpPr>
      <p:grpSp>
        <p:nvGrpSpPr>
          <p:cNvPr id="3406" name="Google Shape;3406;p54"/>
          <p:cNvGrpSpPr/>
          <p:nvPr/>
        </p:nvGrpSpPr>
        <p:grpSpPr>
          <a:xfrm>
            <a:off x="1959441" y="929011"/>
            <a:ext cx="5680735" cy="3687658"/>
            <a:chOff x="736725" y="1294130"/>
            <a:chExt cx="5450715" cy="2928340"/>
          </a:xfrm>
        </p:grpSpPr>
        <p:sp>
          <p:nvSpPr>
            <p:cNvPr id="3407" name="Google Shape;3407;p54"/>
            <p:cNvSpPr/>
            <p:nvPr/>
          </p:nvSpPr>
          <p:spPr>
            <a:xfrm>
              <a:off x="736725" y="134067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4917240" y="2128853"/>
              <a:ext cx="1270200" cy="11907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4"/>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3413" name="Google Shape;3413;p54"/>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3414" name="Google Shape;3414;p54"/>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3415" name="Google Shape;3415;p54"/>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3416" name="Google Shape;3416;p54"/>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3417" name="Google Shape;3417;p54"/>
            <p:cNvCxnSpPr>
              <a:endCxn id="3411"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3418" name="Google Shape;3418;p54"/>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3419" name="Google Shape;3419;p54"/>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3420" name="Google Shape;3420;p54"/>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3421" name="Google Shape;3421;p54"/>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3422" name="Google Shape;3422;p54"/>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3423" name="Google Shape;3423;p54"/>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3424" name="Google Shape;3424;p54"/>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3425" name="Google Shape;3425;p54"/>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3426" name="Google Shape;3426;p54"/>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30" name="Shape 3430"/>
        <p:cNvGrpSpPr/>
        <p:nvPr/>
      </p:nvGrpSpPr>
      <p:grpSpPr>
        <a:xfrm>
          <a:off x="0" y="0"/>
          <a:ext cx="0" cy="0"/>
          <a:chOff x="0" y="0"/>
          <a:chExt cx="0" cy="0"/>
        </a:xfrm>
      </p:grpSpPr>
      <p:sp>
        <p:nvSpPr>
          <p:cNvPr id="3431" name="Google Shape;3431;p55"/>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32" name="Google Shape;3432;p55"/>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33" name="Google Shape;3433;p55"/>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34" name="Google Shape;3434;p55"/>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5"/>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5"/>
          <p:cNvSpPr/>
          <p:nvPr/>
        </p:nvSpPr>
        <p:spPr>
          <a:xfrm flipH="1" rot="5400000">
            <a:off x="1525350" y="3449747"/>
            <a:ext cx="339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7" name="Google Shape;3437;p55"/>
          <p:cNvCxnSpPr/>
          <p:nvPr/>
        </p:nvCxnSpPr>
        <p:spPr>
          <a:xfrm>
            <a:off x="2939750" y="2615175"/>
            <a:ext cx="834900" cy="4200"/>
          </a:xfrm>
          <a:prstGeom prst="straightConnector1">
            <a:avLst/>
          </a:prstGeom>
          <a:noFill/>
          <a:ln cap="flat" cmpd="sng" w="9525">
            <a:solidFill>
              <a:schemeClr val="dk2"/>
            </a:solidFill>
            <a:prstDash val="solid"/>
            <a:round/>
            <a:headEnd len="med" w="med" type="none"/>
            <a:tailEnd len="med" w="med" type="triangle"/>
          </a:ln>
        </p:spPr>
      </p:cxnSp>
      <p:sp>
        <p:nvSpPr>
          <p:cNvPr id="3438" name="Google Shape;3438;p55"/>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39" name="Google Shape;3439;p55"/>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40" name="Google Shape;3440;p55"/>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3441" name="Google Shape;3441;p55"/>
          <p:cNvCxnSpPr>
            <a:stCxn id="3433" idx="6"/>
            <a:endCxn id="3438" idx="2"/>
          </p:cNvCxnSpPr>
          <p:nvPr/>
        </p:nvCxnSpPr>
        <p:spPr>
          <a:xfrm>
            <a:off x="4702550" y="1563675"/>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442" name="Google Shape;3442;p55"/>
          <p:cNvCxnSpPr>
            <a:stCxn id="3433" idx="6"/>
            <a:endCxn id="3440" idx="2"/>
          </p:cNvCxnSpPr>
          <p:nvPr/>
        </p:nvCxnSpPr>
        <p:spPr>
          <a:xfrm>
            <a:off x="4702550" y="1563675"/>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3443" name="Google Shape;3443;p55"/>
          <p:cNvCxnSpPr>
            <a:stCxn id="3433" idx="6"/>
            <a:endCxn id="3439" idx="2"/>
          </p:cNvCxnSpPr>
          <p:nvPr/>
        </p:nvCxnSpPr>
        <p:spPr>
          <a:xfrm>
            <a:off x="4702550" y="1563675"/>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3444" name="Google Shape;3444;p55"/>
          <p:cNvCxnSpPr>
            <a:stCxn id="3431" idx="6"/>
            <a:endCxn id="3440" idx="2"/>
          </p:cNvCxnSpPr>
          <p:nvPr/>
        </p:nvCxnSpPr>
        <p:spPr>
          <a:xfrm flipH="1" rot="10800000">
            <a:off x="4702550" y="15636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445" name="Google Shape;3445;p55"/>
          <p:cNvCxnSpPr>
            <a:stCxn id="3431" idx="6"/>
            <a:endCxn id="3438" idx="2"/>
          </p:cNvCxnSpPr>
          <p:nvPr/>
        </p:nvCxnSpPr>
        <p:spPr>
          <a:xfrm>
            <a:off x="4702550" y="2617263"/>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3446" name="Google Shape;3446;p55"/>
          <p:cNvCxnSpPr>
            <a:stCxn id="3431" idx="6"/>
            <a:endCxn id="3439" idx="2"/>
          </p:cNvCxnSpPr>
          <p:nvPr/>
        </p:nvCxnSpPr>
        <p:spPr>
          <a:xfrm>
            <a:off x="4702550" y="26172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447" name="Google Shape;3447;p55"/>
          <p:cNvCxnSpPr>
            <a:stCxn id="3432" idx="6"/>
            <a:endCxn id="3440" idx="2"/>
          </p:cNvCxnSpPr>
          <p:nvPr/>
        </p:nvCxnSpPr>
        <p:spPr>
          <a:xfrm flipH="1" rot="10800000">
            <a:off x="4702550" y="1563650"/>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3448" name="Google Shape;3448;p55"/>
          <p:cNvCxnSpPr>
            <a:stCxn id="3432" idx="6"/>
            <a:endCxn id="3438" idx="2"/>
          </p:cNvCxnSpPr>
          <p:nvPr/>
        </p:nvCxnSpPr>
        <p:spPr>
          <a:xfrm flipH="1" rot="10800000">
            <a:off x="4702550" y="2617250"/>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3449" name="Google Shape;3449;p55"/>
          <p:cNvCxnSpPr>
            <a:stCxn id="3432" idx="6"/>
            <a:endCxn id="3439" idx="2"/>
          </p:cNvCxnSpPr>
          <p:nvPr/>
        </p:nvCxnSpPr>
        <p:spPr>
          <a:xfrm>
            <a:off x="4702550" y="3670850"/>
            <a:ext cx="678900" cy="0"/>
          </a:xfrm>
          <a:prstGeom prst="straightConnector1">
            <a:avLst/>
          </a:prstGeom>
          <a:noFill/>
          <a:ln cap="flat" cmpd="sng" w="9525">
            <a:solidFill>
              <a:schemeClr val="dk2"/>
            </a:solidFill>
            <a:prstDash val="solid"/>
            <a:round/>
            <a:headEnd len="med" w="med" type="none"/>
            <a:tailEnd len="med" w="med" type="triangle"/>
          </a:ln>
        </p:spPr>
      </p:cxnSp>
      <p:sp>
        <p:nvSpPr>
          <p:cNvPr id="3450" name="Google Shape;3450;p55"/>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51" name="Google Shape;3451;p55"/>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3452" name="Google Shape;3452;p55"/>
          <p:cNvCxnSpPr>
            <a:stCxn id="3440" idx="6"/>
            <a:endCxn id="3450" idx="2"/>
          </p:cNvCxnSpPr>
          <p:nvPr/>
        </p:nvCxnSpPr>
        <p:spPr>
          <a:xfrm>
            <a:off x="6113550" y="1563688"/>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3453" name="Google Shape;3453;p55"/>
          <p:cNvCxnSpPr>
            <a:stCxn id="3440" idx="6"/>
            <a:endCxn id="3451"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3454" name="Google Shape;3454;p55"/>
          <p:cNvCxnSpPr>
            <a:stCxn id="3438" idx="6"/>
            <a:endCxn id="3450" idx="2"/>
          </p:cNvCxnSpPr>
          <p:nvPr/>
        </p:nvCxnSpPr>
        <p:spPr>
          <a:xfrm flipH="1" rot="10800000">
            <a:off x="6113550" y="2177475"/>
            <a:ext cx="645600" cy="439800"/>
          </a:xfrm>
          <a:prstGeom prst="straightConnector1">
            <a:avLst/>
          </a:prstGeom>
          <a:noFill/>
          <a:ln cap="flat" cmpd="sng" w="9525">
            <a:solidFill>
              <a:schemeClr val="dk2"/>
            </a:solidFill>
            <a:prstDash val="solid"/>
            <a:round/>
            <a:headEnd len="med" w="med" type="none"/>
            <a:tailEnd len="med" w="med" type="triangle"/>
          </a:ln>
        </p:spPr>
      </p:cxnSp>
      <p:cxnSp>
        <p:nvCxnSpPr>
          <p:cNvPr id="3455" name="Google Shape;3455;p55"/>
          <p:cNvCxnSpPr>
            <a:stCxn id="3438" idx="6"/>
            <a:endCxn id="3451" idx="2"/>
          </p:cNvCxnSpPr>
          <p:nvPr/>
        </p:nvCxnSpPr>
        <p:spPr>
          <a:xfrm>
            <a:off x="6113550" y="2617275"/>
            <a:ext cx="645600" cy="439500"/>
          </a:xfrm>
          <a:prstGeom prst="straightConnector1">
            <a:avLst/>
          </a:prstGeom>
          <a:noFill/>
          <a:ln cap="flat" cmpd="sng" w="9525">
            <a:solidFill>
              <a:schemeClr val="dk2"/>
            </a:solidFill>
            <a:prstDash val="solid"/>
            <a:round/>
            <a:headEnd len="med" w="med" type="none"/>
            <a:tailEnd len="med" w="med" type="triangle"/>
          </a:ln>
        </p:spPr>
      </p:cxnSp>
      <p:cxnSp>
        <p:nvCxnSpPr>
          <p:cNvPr id="3456" name="Google Shape;3456;p55"/>
          <p:cNvCxnSpPr>
            <a:stCxn id="3439" idx="6"/>
            <a:endCxn id="3450" idx="2"/>
          </p:cNvCxnSpPr>
          <p:nvPr/>
        </p:nvCxnSpPr>
        <p:spPr>
          <a:xfrm flipH="1" rot="10800000">
            <a:off x="6113550" y="2177763"/>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3457" name="Google Shape;3457;p55"/>
          <p:cNvCxnSpPr>
            <a:stCxn id="3439" idx="6"/>
            <a:endCxn id="3451" idx="2"/>
          </p:cNvCxnSpPr>
          <p:nvPr/>
        </p:nvCxnSpPr>
        <p:spPr>
          <a:xfrm flipH="1" rot="10800000">
            <a:off x="6113550" y="3057063"/>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3458" name="Google Shape;3458;p55"/>
          <p:cNvCxnSpPr/>
          <p:nvPr/>
        </p:nvCxnSpPr>
        <p:spPr>
          <a:xfrm>
            <a:off x="7491100" y="2177613"/>
            <a:ext cx="741900" cy="15600"/>
          </a:xfrm>
          <a:prstGeom prst="straightConnector1">
            <a:avLst/>
          </a:prstGeom>
          <a:noFill/>
          <a:ln cap="flat" cmpd="sng" w="9525">
            <a:solidFill>
              <a:schemeClr val="dk2"/>
            </a:solidFill>
            <a:prstDash val="solid"/>
            <a:round/>
            <a:headEnd len="med" w="med" type="none"/>
            <a:tailEnd len="med" w="med" type="triangle"/>
          </a:ln>
        </p:spPr>
      </p:cxnSp>
      <p:cxnSp>
        <p:nvCxnSpPr>
          <p:cNvPr id="3459" name="Google Shape;3459;p55"/>
          <p:cNvCxnSpPr>
            <a:stCxn id="3451" idx="6"/>
          </p:cNvCxnSpPr>
          <p:nvPr/>
        </p:nvCxnSpPr>
        <p:spPr>
          <a:xfrm>
            <a:off x="7491100" y="3056913"/>
            <a:ext cx="722100" cy="8400"/>
          </a:xfrm>
          <a:prstGeom prst="straightConnector1">
            <a:avLst/>
          </a:prstGeom>
          <a:noFill/>
          <a:ln cap="flat" cmpd="sng" w="9525">
            <a:solidFill>
              <a:schemeClr val="dk2"/>
            </a:solidFill>
            <a:prstDash val="solid"/>
            <a:round/>
            <a:headEnd len="med" w="med" type="none"/>
            <a:tailEnd len="med" w="med" type="triangle"/>
          </a:ln>
        </p:spPr>
      </p:cxnSp>
      <p:sp>
        <p:nvSpPr>
          <p:cNvPr id="3460" name="Google Shape;3460;p55"/>
          <p:cNvSpPr/>
          <p:nvPr/>
        </p:nvSpPr>
        <p:spPr>
          <a:xfrm>
            <a:off x="1104675" y="820700"/>
            <a:ext cx="741900" cy="3396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4" name="Shape 3464"/>
        <p:cNvGrpSpPr/>
        <p:nvPr/>
      </p:nvGrpSpPr>
      <p:grpSpPr>
        <a:xfrm>
          <a:off x="0" y="0"/>
          <a:ext cx="0" cy="0"/>
          <a:chOff x="0" y="0"/>
          <a:chExt cx="0" cy="0"/>
        </a:xfrm>
      </p:grpSpPr>
      <p:sp>
        <p:nvSpPr>
          <p:cNvPr id="3465" name="Google Shape;3465;p56"/>
          <p:cNvSpPr/>
          <p:nvPr/>
        </p:nvSpPr>
        <p:spPr>
          <a:xfrm>
            <a:off x="4372300" y="697350"/>
            <a:ext cx="1914300" cy="296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2179100" y="1727750"/>
            <a:ext cx="1914300" cy="193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6"/>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468" name="Google Shape;3468;p56"/>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469" name="Google Shape;3469;p56"/>
          <p:cNvSpPr/>
          <p:nvPr/>
        </p:nvSpPr>
        <p:spPr>
          <a:xfrm>
            <a:off x="2466050" y="42175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grpSp>
        <p:nvGrpSpPr>
          <p:cNvPr id="3470" name="Google Shape;3470;p56"/>
          <p:cNvGrpSpPr/>
          <p:nvPr/>
        </p:nvGrpSpPr>
        <p:grpSpPr>
          <a:xfrm>
            <a:off x="3095581" y="3765083"/>
            <a:ext cx="255933" cy="258234"/>
            <a:chOff x="2372506" y="3438683"/>
            <a:chExt cx="255933" cy="258234"/>
          </a:xfrm>
        </p:grpSpPr>
        <p:pic>
          <p:nvPicPr>
            <p:cNvPr descr="+" id="3471" name="Google Shape;3471;p56"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3472" name="Google Shape;3472;p56"/>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473" name="Google Shape;3473;p56"/>
          <p:cNvGrpSpPr/>
          <p:nvPr/>
        </p:nvGrpSpPr>
        <p:grpSpPr>
          <a:xfrm>
            <a:off x="2466049" y="3701599"/>
            <a:ext cx="407181" cy="385200"/>
            <a:chOff x="7687999" y="1673849"/>
            <a:chExt cx="407181" cy="385200"/>
          </a:xfrm>
        </p:grpSpPr>
        <p:sp>
          <p:nvSpPr>
            <p:cNvPr id="3474" name="Google Shape;3474;p56"/>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5" name="Google Shape;3475;p56"/>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3476" name="Google Shape;3476;p56"/>
          <p:cNvCxnSpPr>
            <a:endCxn id="3469" idx="2"/>
          </p:cNvCxnSpPr>
          <p:nvPr/>
        </p:nvCxnSpPr>
        <p:spPr>
          <a:xfrm rot="10800000">
            <a:off x="3223550" y="4653475"/>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477" name="Google Shape;3477;p56"/>
          <p:cNvCxnSpPr>
            <a:endCxn id="3472" idx="4"/>
          </p:cNvCxnSpPr>
          <p:nvPr/>
        </p:nvCxnSpPr>
        <p:spPr>
          <a:xfrm rot="10800000">
            <a:off x="3223548" y="4023317"/>
            <a:ext cx="0" cy="196200"/>
          </a:xfrm>
          <a:prstGeom prst="straightConnector1">
            <a:avLst/>
          </a:prstGeom>
          <a:noFill/>
          <a:ln cap="flat" cmpd="sng" w="9525">
            <a:solidFill>
              <a:schemeClr val="dk2"/>
            </a:solidFill>
            <a:prstDash val="solid"/>
            <a:round/>
            <a:headEnd len="med" w="med" type="none"/>
            <a:tailEnd len="med" w="med" type="triangle"/>
          </a:ln>
        </p:spPr>
      </p:cxnSp>
      <p:cxnSp>
        <p:nvCxnSpPr>
          <p:cNvPr id="3478" name="Google Shape;3478;p56"/>
          <p:cNvCxnSpPr>
            <a:stCxn id="3472" idx="0"/>
            <a:endCxn id="3467" idx="2"/>
          </p:cNvCxnSpPr>
          <p:nvPr/>
        </p:nvCxnSpPr>
        <p:spPr>
          <a:xfrm rot="10800000">
            <a:off x="3223548" y="3386783"/>
            <a:ext cx="0" cy="378300"/>
          </a:xfrm>
          <a:prstGeom prst="straightConnector1">
            <a:avLst/>
          </a:prstGeom>
          <a:noFill/>
          <a:ln cap="flat" cmpd="sng" w="9525">
            <a:solidFill>
              <a:schemeClr val="dk2"/>
            </a:solidFill>
            <a:prstDash val="solid"/>
            <a:round/>
            <a:headEnd len="med" w="med" type="none"/>
            <a:tailEnd len="med" w="med" type="triangle"/>
          </a:ln>
        </p:spPr>
      </p:cxnSp>
      <p:sp>
        <p:nvSpPr>
          <p:cNvPr id="3479" name="Google Shape;3479;p56"/>
          <p:cNvSpPr/>
          <p:nvPr/>
        </p:nvSpPr>
        <p:spPr>
          <a:xfrm>
            <a:off x="4572000" y="42256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480" name="Google Shape;3480;p56"/>
          <p:cNvCxnSpPr/>
          <p:nvPr/>
        </p:nvCxnSpPr>
        <p:spPr>
          <a:xfrm rot="10800000">
            <a:off x="5327250" y="468645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481" name="Google Shape;3481;p56"/>
          <p:cNvCxnSpPr>
            <a:stCxn id="3474" idx="6"/>
            <a:endCxn id="3472" idx="2"/>
          </p:cNvCxnSpPr>
          <p:nvPr/>
        </p:nvCxnSpPr>
        <p:spPr>
          <a:xfrm>
            <a:off x="2873149" y="3894199"/>
            <a:ext cx="222300" cy="0"/>
          </a:xfrm>
          <a:prstGeom prst="straightConnector1">
            <a:avLst/>
          </a:prstGeom>
          <a:noFill/>
          <a:ln cap="flat" cmpd="sng" w="9525">
            <a:solidFill>
              <a:schemeClr val="dk2"/>
            </a:solidFill>
            <a:prstDash val="solid"/>
            <a:round/>
            <a:headEnd len="med" w="med" type="none"/>
            <a:tailEnd len="med" w="med" type="none"/>
          </a:ln>
        </p:spPr>
      </p:cxnSp>
      <p:cxnSp>
        <p:nvCxnSpPr>
          <p:cNvPr id="3482" name="Google Shape;3482;p56"/>
          <p:cNvCxnSpPr>
            <a:stCxn id="3467" idx="2"/>
            <a:endCxn id="3468"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483" name="Google Shape;3483;p56"/>
          <p:cNvCxnSpPr>
            <a:stCxn id="3468"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484" name="Google Shape;3484;p56"/>
          <p:cNvCxnSpPr>
            <a:stCxn id="3467" idx="0"/>
            <a:endCxn id="3468"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485" name="Google Shape;3485;p56"/>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486" name="Google Shape;3486;p56"/>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487" name="Google Shape;3487;p56"/>
          <p:cNvCxnSpPr>
            <a:stCxn id="3468" idx="0"/>
            <a:endCxn id="3485"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488" name="Google Shape;3488;p56"/>
          <p:cNvCxnSpPr/>
          <p:nvPr/>
        </p:nvCxnSpPr>
        <p:spPr>
          <a:xfrm flipH="1" rot="5400000">
            <a:off x="2568500" y="1827850"/>
            <a:ext cx="552600" cy="757500"/>
          </a:xfrm>
          <a:prstGeom prst="bentConnector4">
            <a:avLst>
              <a:gd fmla="val -25502" name="adj1"/>
              <a:gd fmla="val 121752" name="adj2"/>
            </a:avLst>
          </a:prstGeom>
          <a:noFill/>
          <a:ln cap="flat" cmpd="sng" w="9525">
            <a:solidFill>
              <a:schemeClr val="dk2"/>
            </a:solidFill>
            <a:prstDash val="solid"/>
            <a:round/>
            <a:headEnd len="med" w="med" type="none"/>
            <a:tailEnd len="med" w="med" type="triangle"/>
          </a:ln>
        </p:spPr>
      </p:cxnSp>
      <p:sp>
        <p:nvSpPr>
          <p:cNvPr id="3489" name="Google Shape;3489;p56"/>
          <p:cNvSpPr/>
          <p:nvPr/>
        </p:nvSpPr>
        <p:spPr>
          <a:xfrm>
            <a:off x="4572050" y="2761000"/>
            <a:ext cx="1515000" cy="6339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490" name="Google Shape;3490;p56"/>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491" name="Google Shape;3491;p56"/>
          <p:cNvCxnSpPr>
            <a:stCxn id="3489" idx="0"/>
            <a:endCxn id="3490"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492" name="Google Shape;3492;p56"/>
          <p:cNvGrpSpPr/>
          <p:nvPr/>
        </p:nvGrpSpPr>
        <p:grpSpPr>
          <a:xfrm flipH="1">
            <a:off x="5670621" y="3709189"/>
            <a:ext cx="424201" cy="385200"/>
            <a:chOff x="7687999" y="1673849"/>
            <a:chExt cx="407181" cy="385200"/>
          </a:xfrm>
        </p:grpSpPr>
        <p:sp>
          <p:nvSpPr>
            <p:cNvPr id="3493" name="Google Shape;3493;p56"/>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94" name="Google Shape;3494;p56"/>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3495" name="Google Shape;3495;p56"/>
          <p:cNvCxnSpPr/>
          <p:nvPr/>
        </p:nvCxnSpPr>
        <p:spPr>
          <a:xfrm flipH="1" rot="10800000">
            <a:off x="5329500" y="4037575"/>
            <a:ext cx="6300" cy="188100"/>
          </a:xfrm>
          <a:prstGeom prst="straightConnector1">
            <a:avLst/>
          </a:prstGeom>
          <a:noFill/>
          <a:ln cap="flat" cmpd="sng" w="9525">
            <a:solidFill>
              <a:schemeClr val="dk2"/>
            </a:solidFill>
            <a:prstDash val="solid"/>
            <a:round/>
            <a:headEnd len="med" w="med" type="none"/>
            <a:tailEnd len="med" w="med" type="triangle"/>
          </a:ln>
        </p:spPr>
      </p:cxnSp>
      <p:cxnSp>
        <p:nvCxnSpPr>
          <p:cNvPr id="3496" name="Google Shape;3496;p56"/>
          <p:cNvCxnSpPr>
            <a:stCxn id="3493" idx="6"/>
            <a:endCxn id="3497" idx="2"/>
          </p:cNvCxnSpPr>
          <p:nvPr/>
        </p:nvCxnSpPr>
        <p:spPr>
          <a:xfrm rot="10800000">
            <a:off x="5462805" y="3901789"/>
            <a:ext cx="207900" cy="0"/>
          </a:xfrm>
          <a:prstGeom prst="straightConnector1">
            <a:avLst/>
          </a:prstGeom>
          <a:noFill/>
          <a:ln cap="flat" cmpd="sng" w="9525">
            <a:solidFill>
              <a:schemeClr val="dk2"/>
            </a:solidFill>
            <a:prstDash val="solid"/>
            <a:round/>
            <a:headEnd len="med" w="med" type="none"/>
            <a:tailEnd len="med" w="med" type="none"/>
          </a:ln>
        </p:spPr>
      </p:cxnSp>
      <p:cxnSp>
        <p:nvCxnSpPr>
          <p:cNvPr id="3498" name="Google Shape;3498;p56"/>
          <p:cNvCxnSpPr>
            <a:stCxn id="3497" idx="0"/>
          </p:cNvCxnSpPr>
          <p:nvPr/>
        </p:nvCxnSpPr>
        <p:spPr>
          <a:xfrm flipH="1" rot="10800000">
            <a:off x="5329455" y="3409339"/>
            <a:ext cx="3300" cy="363300"/>
          </a:xfrm>
          <a:prstGeom prst="straightConnector1">
            <a:avLst/>
          </a:prstGeom>
          <a:noFill/>
          <a:ln cap="flat" cmpd="sng" w="9525">
            <a:solidFill>
              <a:schemeClr val="dk2"/>
            </a:solidFill>
            <a:prstDash val="solid"/>
            <a:round/>
            <a:headEnd len="med" w="med" type="none"/>
            <a:tailEnd len="med" w="med" type="triangle"/>
          </a:ln>
        </p:spPr>
      </p:cxnSp>
      <p:cxnSp>
        <p:nvCxnSpPr>
          <p:cNvPr id="3499" name="Google Shape;3499;p56"/>
          <p:cNvCxnSpPr>
            <a:stCxn id="3465" idx="2"/>
            <a:endCxn id="3490" idx="3"/>
          </p:cNvCxnSpPr>
          <p:nvPr/>
        </p:nvCxnSpPr>
        <p:spPr>
          <a:xfrm rot="-5400000">
            <a:off x="5173150" y="2749950"/>
            <a:ext cx="1070100" cy="757500"/>
          </a:xfrm>
          <a:prstGeom prst="bentConnector4">
            <a:avLst>
              <a:gd fmla="val 9329" name="adj1"/>
              <a:gd fmla="val 119119" name="adj2"/>
            </a:avLst>
          </a:prstGeom>
          <a:noFill/>
          <a:ln cap="flat" cmpd="sng" w="9525">
            <a:solidFill>
              <a:schemeClr val="dk2"/>
            </a:solidFill>
            <a:prstDash val="solid"/>
            <a:round/>
            <a:headEnd len="med" w="med" type="none"/>
            <a:tailEnd len="med" w="med" type="triangle"/>
          </a:ln>
        </p:spPr>
      </p:cxnSp>
      <p:sp>
        <p:nvSpPr>
          <p:cNvPr id="3500" name="Google Shape;3500;p56"/>
          <p:cNvSpPr/>
          <p:nvPr/>
        </p:nvSpPr>
        <p:spPr>
          <a:xfrm>
            <a:off x="4575200" y="19091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501" name="Google Shape;3501;p56"/>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502" name="Google Shape;3502;p56"/>
          <p:cNvCxnSpPr>
            <a:stCxn id="3500" idx="0"/>
            <a:endCxn id="3501"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3503" name="Google Shape;3503;p56"/>
          <p:cNvSpPr/>
          <p:nvPr/>
        </p:nvSpPr>
        <p:spPr>
          <a:xfrm>
            <a:off x="4575250" y="105720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504" name="Google Shape;3504;p56"/>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505" name="Google Shape;3505;p56"/>
          <p:cNvCxnSpPr>
            <a:stCxn id="3503" idx="0"/>
            <a:endCxn id="3504" idx="2"/>
          </p:cNvCxnSpPr>
          <p:nvPr/>
        </p:nvCxnSpPr>
        <p:spPr>
          <a:xfrm rot="10800000">
            <a:off x="5332750" y="987900"/>
            <a:ext cx="0" cy="69300"/>
          </a:xfrm>
          <a:prstGeom prst="straightConnector1">
            <a:avLst/>
          </a:prstGeom>
          <a:noFill/>
          <a:ln cap="flat" cmpd="sng" w="9525">
            <a:solidFill>
              <a:srgbClr val="999999"/>
            </a:solidFill>
            <a:prstDash val="solid"/>
            <a:round/>
            <a:headEnd len="med" w="med" type="none"/>
            <a:tailEnd len="med" w="med" type="none"/>
          </a:ln>
        </p:spPr>
      </p:cxnSp>
      <p:sp>
        <p:nvSpPr>
          <p:cNvPr id="3506" name="Google Shape;3506;p56"/>
          <p:cNvSpPr/>
          <p:nvPr/>
        </p:nvSpPr>
        <p:spPr>
          <a:xfrm>
            <a:off x="4575250" y="416400"/>
            <a:ext cx="1515000" cy="196200"/>
          </a:xfrm>
          <a:prstGeom prst="roundRect">
            <a:avLst>
              <a:gd fmla="val 28518" name="adj"/>
            </a:avLst>
          </a:prstGeom>
          <a:gradFill>
            <a:gsLst>
              <a:gs pos="0">
                <a:srgbClr val="DE87F1">
                  <a:alpha val="39607"/>
                </a:srgbClr>
              </a:gs>
              <a:gs pos="100000">
                <a:srgbClr val="F1DD87"/>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3507" name="Google Shape;3507;p56"/>
          <p:cNvSpPr/>
          <p:nvPr/>
        </p:nvSpPr>
        <p:spPr>
          <a:xfrm>
            <a:off x="4571950" y="5925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3508" name="Google Shape;3508;p56"/>
          <p:cNvCxnSpPr>
            <a:stCxn id="3490" idx="0"/>
            <a:endCxn id="3500" idx="2"/>
          </p:cNvCxnSpPr>
          <p:nvPr/>
        </p:nvCxnSpPr>
        <p:spPr>
          <a:xfrm flipH="1" rot="10800000">
            <a:off x="5329450" y="2294250"/>
            <a:ext cx="3300" cy="201300"/>
          </a:xfrm>
          <a:prstGeom prst="straightConnector1">
            <a:avLst/>
          </a:prstGeom>
          <a:noFill/>
          <a:ln cap="flat" cmpd="sng" w="9525">
            <a:solidFill>
              <a:schemeClr val="dk2"/>
            </a:solidFill>
            <a:prstDash val="solid"/>
            <a:round/>
            <a:headEnd len="med" w="med" type="none"/>
            <a:tailEnd len="med" w="med" type="triangle"/>
          </a:ln>
        </p:spPr>
      </p:cxnSp>
      <p:cxnSp>
        <p:nvCxnSpPr>
          <p:cNvPr id="3509" name="Google Shape;3509;p56"/>
          <p:cNvCxnSpPr>
            <a:stCxn id="3501" idx="0"/>
            <a:endCxn id="3503" idx="2"/>
          </p:cNvCxnSpPr>
          <p:nvPr/>
        </p:nvCxnSpPr>
        <p:spPr>
          <a:xfrm flipH="1" rot="10800000">
            <a:off x="5332600" y="1442350"/>
            <a:ext cx="300" cy="201300"/>
          </a:xfrm>
          <a:prstGeom prst="straightConnector1">
            <a:avLst/>
          </a:prstGeom>
          <a:noFill/>
          <a:ln cap="flat" cmpd="sng" w="9525">
            <a:solidFill>
              <a:schemeClr val="dk2"/>
            </a:solidFill>
            <a:prstDash val="solid"/>
            <a:round/>
            <a:headEnd len="med" w="med" type="none"/>
            <a:tailEnd len="med" w="med" type="triangle"/>
          </a:ln>
        </p:spPr>
      </p:cxnSp>
      <p:cxnSp>
        <p:nvCxnSpPr>
          <p:cNvPr id="3510" name="Google Shape;3510;p56"/>
          <p:cNvCxnSpPr>
            <a:stCxn id="3501" idx="0"/>
            <a:endCxn id="3504" idx="3"/>
          </p:cNvCxnSpPr>
          <p:nvPr/>
        </p:nvCxnSpPr>
        <p:spPr>
          <a:xfrm rot="-5400000">
            <a:off x="5334400" y="887950"/>
            <a:ext cx="753900" cy="757500"/>
          </a:xfrm>
          <a:prstGeom prst="bentConnector4">
            <a:avLst>
              <a:gd fmla="val 8668" name="adj1"/>
              <a:gd fmla="val 121389" name="adj2"/>
            </a:avLst>
          </a:prstGeom>
          <a:noFill/>
          <a:ln cap="flat" cmpd="sng" w="9525">
            <a:solidFill>
              <a:schemeClr val="dk2"/>
            </a:solidFill>
            <a:prstDash val="solid"/>
            <a:round/>
            <a:headEnd len="med" w="med" type="none"/>
            <a:tailEnd len="med" w="med" type="triangle"/>
          </a:ln>
        </p:spPr>
      </p:cxnSp>
      <p:cxnSp>
        <p:nvCxnSpPr>
          <p:cNvPr id="3511" name="Google Shape;3511;p56"/>
          <p:cNvCxnSpPr>
            <a:stCxn id="3504" idx="0"/>
            <a:endCxn id="3506" idx="2"/>
          </p:cNvCxnSpPr>
          <p:nvPr/>
        </p:nvCxnSpPr>
        <p:spPr>
          <a:xfrm rot="10800000">
            <a:off x="5332650" y="612650"/>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3512" name="Google Shape;3512;p56"/>
          <p:cNvCxnSpPr/>
          <p:nvPr/>
        </p:nvCxnSpPr>
        <p:spPr>
          <a:xfrm rot="10800000">
            <a:off x="5329450" y="232625"/>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3513" name="Google Shape;3513;p56"/>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514" name="Google Shape;3514;p56"/>
          <p:cNvGrpSpPr/>
          <p:nvPr/>
        </p:nvGrpSpPr>
        <p:grpSpPr>
          <a:xfrm>
            <a:off x="3223400" y="1827400"/>
            <a:ext cx="1832400" cy="601200"/>
            <a:chOff x="3223400" y="1827400"/>
            <a:chExt cx="1832400" cy="601200"/>
          </a:xfrm>
        </p:grpSpPr>
        <p:grpSp>
          <p:nvGrpSpPr>
            <p:cNvPr id="3515" name="Google Shape;3515;p56"/>
            <p:cNvGrpSpPr/>
            <p:nvPr/>
          </p:nvGrpSpPr>
          <p:grpSpPr>
            <a:xfrm>
              <a:off x="3223400" y="1827400"/>
              <a:ext cx="1832400" cy="601200"/>
              <a:chOff x="3223400" y="1827400"/>
              <a:chExt cx="1832400" cy="601200"/>
            </a:xfrm>
          </p:grpSpPr>
          <p:cxnSp>
            <p:nvCxnSpPr>
              <p:cNvPr id="3516" name="Google Shape;3516;p56"/>
              <p:cNvCxnSpPr>
                <a:stCxn id="3486" idx="0"/>
              </p:cNvCxnSpPr>
              <p:nvPr/>
            </p:nvCxnSpPr>
            <p:spPr>
              <a:xfrm flipH="1" rot="-5400000">
                <a:off x="3839000" y="1211800"/>
                <a:ext cx="601200" cy="1832400"/>
              </a:xfrm>
              <a:prstGeom prst="bentConnector4">
                <a:avLst>
                  <a:gd fmla="val -39608" name="adj1"/>
                  <a:gd fmla="val 70670" name="adj2"/>
                </a:avLst>
              </a:prstGeom>
              <a:noFill/>
              <a:ln cap="flat" cmpd="sng" w="9525">
                <a:solidFill>
                  <a:schemeClr val="dk2"/>
                </a:solidFill>
                <a:prstDash val="solid"/>
                <a:round/>
                <a:headEnd len="med" w="med" type="none"/>
                <a:tailEnd len="med" w="med" type="none"/>
              </a:ln>
            </p:spPr>
          </p:cxnSp>
          <p:cxnSp>
            <p:nvCxnSpPr>
              <p:cNvPr id="3517" name="Google Shape;3517;p56"/>
              <p:cNvCxnSpPr/>
              <p:nvPr/>
            </p:nvCxnSpPr>
            <p:spPr>
              <a:xfrm flipH="1" rot="10800000">
                <a:off x="5050575" y="229415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3518" name="Google Shape;3518;p56"/>
            <p:cNvCxnSpPr/>
            <p:nvPr/>
          </p:nvCxnSpPr>
          <p:spPr>
            <a:xfrm flipH="1" rot="10800000">
              <a:off x="4810950" y="229190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3519" name="Google Shape;3519;p56"/>
          <p:cNvCxnSpPr>
            <a:endCxn id="3501" idx="3"/>
          </p:cNvCxnSpPr>
          <p:nvPr/>
        </p:nvCxnSpPr>
        <p:spPr>
          <a:xfrm flipH="1" rot="10800000">
            <a:off x="5330800" y="1741750"/>
            <a:ext cx="759300" cy="666600"/>
          </a:xfrm>
          <a:prstGeom prst="bentConnector3">
            <a:avLst>
              <a:gd fmla="val 120670" name="adj1"/>
            </a:avLst>
          </a:prstGeom>
          <a:noFill/>
          <a:ln cap="flat" cmpd="sng" w="9525">
            <a:solidFill>
              <a:schemeClr val="dk2"/>
            </a:solidFill>
            <a:prstDash val="solid"/>
            <a:round/>
            <a:headEnd len="med" w="med" type="none"/>
            <a:tailEnd len="med" w="med" type="triangle"/>
          </a:ln>
        </p:spPr>
      </p:cxnSp>
      <p:grpSp>
        <p:nvGrpSpPr>
          <p:cNvPr id="3520" name="Google Shape;3520;p56"/>
          <p:cNvGrpSpPr/>
          <p:nvPr/>
        </p:nvGrpSpPr>
        <p:grpSpPr>
          <a:xfrm flipH="1">
            <a:off x="5196157" y="3772639"/>
            <a:ext cx="266597" cy="258300"/>
            <a:chOff x="2372506" y="3438683"/>
            <a:chExt cx="255900" cy="258300"/>
          </a:xfrm>
        </p:grpSpPr>
        <p:pic>
          <p:nvPicPr>
            <p:cNvPr descr="+" id="3521" name="Google Shape;3521;p56"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97" name="Google Shape;3497;p56"/>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3522" name="Google Shape;3522;p56"/>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3523" name="Google Shape;3523;p56"/>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3524" name="Google Shape;3524;p56"/>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3525" name="Google Shape;3525;p56"/>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29" name="Shape 3529"/>
        <p:cNvGrpSpPr/>
        <p:nvPr/>
      </p:nvGrpSpPr>
      <p:grpSpPr>
        <a:xfrm>
          <a:off x="0" y="0"/>
          <a:ext cx="0" cy="0"/>
          <a:chOff x="0" y="0"/>
          <a:chExt cx="0" cy="0"/>
        </a:xfrm>
      </p:grpSpPr>
      <p:sp>
        <p:nvSpPr>
          <p:cNvPr id="3530" name="Google Shape;3530;p57"/>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7"/>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3533" name="Google Shape;3533;p57"/>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3534" name="Google Shape;3534;p57"/>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3535" name="Google Shape;3535;p57"/>
          <p:cNvGrpSpPr/>
          <p:nvPr/>
        </p:nvGrpSpPr>
        <p:grpSpPr>
          <a:xfrm>
            <a:off x="3095581" y="3765083"/>
            <a:ext cx="255900" cy="258300"/>
            <a:chOff x="2372506" y="3438683"/>
            <a:chExt cx="255900" cy="258300"/>
          </a:xfrm>
        </p:grpSpPr>
        <p:pic>
          <p:nvPicPr>
            <p:cNvPr descr="+" id="3536" name="Google Shape;3536;p57"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537" name="Google Shape;3537;p57"/>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538" name="Google Shape;3538;p57"/>
          <p:cNvGrpSpPr/>
          <p:nvPr/>
        </p:nvGrpSpPr>
        <p:grpSpPr>
          <a:xfrm>
            <a:off x="2466049" y="3701599"/>
            <a:ext cx="407181" cy="385200"/>
            <a:chOff x="7687999" y="1673849"/>
            <a:chExt cx="407181" cy="385200"/>
          </a:xfrm>
        </p:grpSpPr>
        <p:sp>
          <p:nvSpPr>
            <p:cNvPr id="3539" name="Google Shape;3539;p57"/>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40" name="Google Shape;3540;p57"/>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3541" name="Google Shape;3541;p57"/>
          <p:cNvCxnSpPr>
            <a:endCxn id="3534"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3542" name="Google Shape;3542;p57"/>
          <p:cNvCxnSpPr>
            <a:endCxn id="3537"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3543" name="Google Shape;3543;p57"/>
          <p:cNvCxnSpPr>
            <a:stCxn id="3537" idx="0"/>
            <a:endCxn id="3532"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3544" name="Google Shape;3544;p57"/>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3545" name="Google Shape;3545;p57"/>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3546" name="Google Shape;3546;p57"/>
          <p:cNvCxnSpPr>
            <a:stCxn id="3539" idx="6"/>
            <a:endCxn id="3537"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3547" name="Google Shape;3547;p57"/>
          <p:cNvCxnSpPr>
            <a:stCxn id="3532" idx="2"/>
            <a:endCxn id="3533"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3548" name="Google Shape;3548;p57"/>
          <p:cNvCxnSpPr>
            <a:stCxn id="3533"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549" name="Google Shape;3549;p57"/>
          <p:cNvCxnSpPr>
            <a:stCxn id="3532" idx="0"/>
            <a:endCxn id="3533"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550" name="Google Shape;3550;p57"/>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3551" name="Google Shape;3551;p57"/>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552" name="Google Shape;3552;p57"/>
          <p:cNvCxnSpPr>
            <a:stCxn id="3533" idx="0"/>
            <a:endCxn id="3550"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3553" name="Google Shape;3553;p57"/>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3554" name="Google Shape;3554;p57"/>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3555" name="Google Shape;3555;p57"/>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556" name="Google Shape;3556;p57"/>
          <p:cNvCxnSpPr>
            <a:stCxn id="3554" idx="0"/>
            <a:endCxn id="3555"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557" name="Google Shape;3557;p57"/>
          <p:cNvGrpSpPr/>
          <p:nvPr/>
        </p:nvGrpSpPr>
        <p:grpSpPr>
          <a:xfrm flipH="1">
            <a:off x="5670621" y="3709189"/>
            <a:ext cx="424201" cy="385200"/>
            <a:chOff x="7687999" y="1673849"/>
            <a:chExt cx="407181" cy="385200"/>
          </a:xfrm>
        </p:grpSpPr>
        <p:sp>
          <p:nvSpPr>
            <p:cNvPr id="3558" name="Google Shape;3558;p57"/>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59" name="Google Shape;3559;p57"/>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3560" name="Google Shape;3560;p57"/>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3561" name="Google Shape;3561;p57"/>
          <p:cNvCxnSpPr>
            <a:stCxn id="3558" idx="6"/>
            <a:endCxn id="3562"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3563" name="Google Shape;3563;p57"/>
          <p:cNvCxnSpPr>
            <a:stCxn id="3562"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3564" name="Google Shape;3564;p57"/>
          <p:cNvCxnSpPr>
            <a:stCxn id="3530" idx="2"/>
            <a:endCxn id="3555"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3565" name="Google Shape;3565;p57"/>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3566" name="Google Shape;3566;p57"/>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567" name="Google Shape;3567;p57"/>
          <p:cNvCxnSpPr>
            <a:stCxn id="3565" idx="0"/>
            <a:endCxn id="3566"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3568" name="Google Shape;3568;p57"/>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3569" name="Google Shape;3569;p57"/>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3570" name="Google Shape;3570;p57"/>
          <p:cNvCxnSpPr>
            <a:stCxn id="3568" idx="0"/>
            <a:endCxn id="3569"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3571" name="Google Shape;3571;p57"/>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3572" name="Google Shape;3572;p57"/>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3573" name="Google Shape;3573;p57"/>
          <p:cNvCxnSpPr>
            <a:stCxn id="3555" idx="0"/>
            <a:endCxn id="3565"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3574" name="Google Shape;3574;p57"/>
          <p:cNvCxnSpPr>
            <a:stCxn id="3566" idx="0"/>
            <a:endCxn id="3568"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3575" name="Google Shape;3575;p57"/>
          <p:cNvCxnSpPr>
            <a:stCxn id="3566" idx="0"/>
            <a:endCxn id="3569"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3576" name="Google Shape;3576;p57"/>
          <p:cNvCxnSpPr>
            <a:stCxn id="3569" idx="0"/>
            <a:endCxn id="3571"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3577" name="Google Shape;3577;p57"/>
          <p:cNvCxnSpPr>
            <a:endCxn id="3572"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3578" name="Google Shape;3578;p57"/>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3579" name="Google Shape;3579;p57"/>
          <p:cNvGrpSpPr/>
          <p:nvPr/>
        </p:nvGrpSpPr>
        <p:grpSpPr>
          <a:xfrm>
            <a:off x="3223400" y="1827400"/>
            <a:ext cx="1832400" cy="601200"/>
            <a:chOff x="3223400" y="1827400"/>
            <a:chExt cx="1832400" cy="601200"/>
          </a:xfrm>
        </p:grpSpPr>
        <p:grpSp>
          <p:nvGrpSpPr>
            <p:cNvPr id="3580" name="Google Shape;3580;p57"/>
            <p:cNvGrpSpPr/>
            <p:nvPr/>
          </p:nvGrpSpPr>
          <p:grpSpPr>
            <a:xfrm>
              <a:off x="3223400" y="1827400"/>
              <a:ext cx="1832400" cy="601200"/>
              <a:chOff x="3223400" y="1827400"/>
              <a:chExt cx="1832400" cy="601200"/>
            </a:xfrm>
          </p:grpSpPr>
          <p:cxnSp>
            <p:nvCxnSpPr>
              <p:cNvPr id="3581" name="Google Shape;3581;p57"/>
              <p:cNvCxnSpPr>
                <a:stCxn id="3551"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3582" name="Google Shape;3582;p57"/>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3583" name="Google Shape;3583;p57"/>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3584" name="Google Shape;3584;p57"/>
          <p:cNvCxnSpPr>
            <a:endCxn id="3566"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3585" name="Google Shape;3585;p57"/>
          <p:cNvGrpSpPr/>
          <p:nvPr/>
        </p:nvGrpSpPr>
        <p:grpSpPr>
          <a:xfrm flipH="1">
            <a:off x="5196157" y="3772639"/>
            <a:ext cx="266597" cy="258300"/>
            <a:chOff x="2372506" y="3438683"/>
            <a:chExt cx="255900" cy="258300"/>
          </a:xfrm>
        </p:grpSpPr>
        <p:pic>
          <p:nvPicPr>
            <p:cNvPr descr="+" id="3586" name="Google Shape;3586;p57"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562" name="Google Shape;3562;p57"/>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3587" name="Google Shape;3587;p57"/>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3588" name="Google Shape;3588;p57"/>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3589" name="Google Shape;3589;p57"/>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3590" name="Google Shape;3590;p57"/>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94" name="Shape 3594"/>
        <p:cNvGrpSpPr/>
        <p:nvPr/>
      </p:nvGrpSpPr>
      <p:grpSpPr>
        <a:xfrm>
          <a:off x="0" y="0"/>
          <a:ext cx="0" cy="0"/>
          <a:chOff x="0" y="0"/>
          <a:chExt cx="0" cy="0"/>
        </a:xfrm>
      </p:grpSpPr>
      <p:sp>
        <p:nvSpPr>
          <p:cNvPr id="3595" name="Google Shape;3595;p58"/>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3596" name="Google Shape;3596;p58"/>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3597" name="Google Shape;3597;p58"/>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3598" name="Google Shape;3598;p58"/>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3599" name="Google Shape;3599;p58"/>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3600" name="Google Shape;3600;p58"/>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3601" name="Google Shape;3601;p58"/>
          <p:cNvCxnSpPr>
            <a:endCxn id="3598"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3602" name="Google Shape;3602;p58"/>
          <p:cNvCxnSpPr>
            <a:stCxn id="3595" idx="0"/>
            <a:endCxn id="3599"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3603" name="Google Shape;3603;p58"/>
          <p:cNvCxnSpPr>
            <a:stCxn id="3595" idx="0"/>
            <a:endCxn id="3600"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3604" name="Google Shape;3604;p58"/>
          <p:cNvCxnSpPr>
            <a:stCxn id="3595" idx="0"/>
            <a:endCxn id="3597"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3605" name="Google Shape;3605;p58"/>
          <p:cNvCxnSpPr>
            <a:stCxn id="3595" idx="0"/>
            <a:endCxn id="3596"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3606" name="Google Shape;3606;p58"/>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3607" name="Google Shape;3607;p58"/>
          <p:cNvCxnSpPr>
            <a:stCxn id="3606"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611" name="Shape 3611"/>
        <p:cNvGrpSpPr/>
        <p:nvPr/>
      </p:nvGrpSpPr>
      <p:grpSpPr>
        <a:xfrm>
          <a:off x="0" y="0"/>
          <a:ext cx="0" cy="0"/>
          <a:chOff x="0" y="0"/>
          <a:chExt cx="0" cy="0"/>
        </a:xfrm>
      </p:grpSpPr>
      <p:sp>
        <p:nvSpPr>
          <p:cNvPr id="3612" name="Google Shape;3612;p59"/>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sp>
        <p:nvSpPr>
          <p:cNvPr id="3617" name="Google Shape;3617;p60"/>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0"/>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0"/>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1" name="Google Shape;3621;p60"/>
          <p:cNvCxnSpPr>
            <a:stCxn id="3617" idx="6"/>
            <a:endCxn id="3620"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3622" name="Google Shape;3622;p60"/>
          <p:cNvCxnSpPr>
            <a:stCxn id="3618" idx="6"/>
            <a:endCxn id="3620"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3623" name="Google Shape;3623;p60"/>
          <p:cNvCxnSpPr>
            <a:stCxn id="3619" idx="6"/>
            <a:endCxn id="3620"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3624" name="Google Shape;3624;p60"/>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625" name="Google Shape;3625;p60"/>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3626" name="Google Shape;3626;p60"/>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3627" name="Google Shape;3627;p60"/>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3628" name="Google Shape;3628;p60"/>
          <p:cNvCxnSpPr>
            <a:stCxn id="3624" idx="3"/>
            <a:endCxn id="3617"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3629" name="Google Shape;3629;p60"/>
          <p:cNvCxnSpPr>
            <a:stCxn id="3625" idx="3"/>
            <a:endCxn id="3617"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3630" name="Google Shape;3630;p60"/>
          <p:cNvCxnSpPr>
            <a:stCxn id="3626" idx="3"/>
            <a:endCxn id="3618"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3631" name="Google Shape;3631;p60"/>
          <p:cNvCxnSpPr>
            <a:stCxn id="3627" idx="3"/>
            <a:endCxn id="3619"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3632" name="Google Shape;3632;p60"/>
          <p:cNvCxnSpPr>
            <a:stCxn id="3626" idx="3"/>
            <a:endCxn id="3619"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3633" name="Google Shape;3633;p60"/>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3634" name="Google Shape;3634;p60"/>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3635" name="Google Shape;3635;p60"/>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3636" name="Google Shape;3636;p60"/>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3637" name="Google Shape;3637;p60"/>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3638" name="Google Shape;3638;p60"/>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640" name="Google Shape;3640;p60"/>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3641" name="Google Shape;3641;p60"/>
          <p:cNvCxnSpPr>
            <a:stCxn id="3639" idx="3"/>
            <a:endCxn id="3638"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3642" name="Google Shape;3642;p60"/>
          <p:cNvCxnSpPr>
            <a:stCxn id="3638" idx="6"/>
            <a:endCxn id="3640"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3643" name="Google Shape;3643;p60"/>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645" name="Google Shape;3645;p60"/>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3646" name="Google Shape;3646;p60"/>
          <p:cNvCxnSpPr>
            <a:stCxn id="3644" idx="3"/>
            <a:endCxn id="3643"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3647" name="Google Shape;3647;p60"/>
          <p:cNvCxnSpPr>
            <a:stCxn id="3643" idx="6"/>
            <a:endCxn id="3645"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3648" name="Google Shape;3648;p60"/>
          <p:cNvCxnSpPr>
            <a:stCxn id="3643"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3649" name="Google Shape;3649;p60"/>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3650" name="Google Shape;3650;p60"/>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3651" name="Google Shape;3651;p60"/>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3652" name="Google Shape;3652;p60"/>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6" name="Shape 3656"/>
        <p:cNvGrpSpPr/>
        <p:nvPr/>
      </p:nvGrpSpPr>
      <p:grpSpPr>
        <a:xfrm>
          <a:off x="0" y="0"/>
          <a:ext cx="0" cy="0"/>
          <a:chOff x="0" y="0"/>
          <a:chExt cx="0" cy="0"/>
        </a:xfrm>
      </p:grpSpPr>
      <p:sp>
        <p:nvSpPr>
          <p:cNvPr id="3657" name="Google Shape;3657;p61"/>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8" name="Google Shape;3658;p61"/>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659" name="Google Shape;3659;p61"/>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1"/>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1"/>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1"/>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1"/>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1"/>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1"/>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1"/>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1"/>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1"/>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1"/>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1"/>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1"/>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1"/>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1"/>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1"/>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1"/>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1"/>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1"/>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1"/>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1"/>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1"/>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1"/>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1"/>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1"/>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1"/>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1"/>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1"/>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1"/>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1"/>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1"/>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1"/>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1"/>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1"/>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1"/>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1"/>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1"/>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1"/>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1"/>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1"/>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1"/>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1"/>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1"/>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702" name="Google Shape;3702;p61"/>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703" name="Google Shape;3703;p61"/>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3704" name="Google Shape;3704;p61"/>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705" name="Google Shape;3705;p61"/>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6" name="Google Shape;3706;p61"/>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707" name="Google Shape;3707;p61"/>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1"/>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1"/>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1"/>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1"/>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1"/>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1"/>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1"/>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1"/>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1"/>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1"/>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1"/>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1"/>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1"/>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1"/>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1"/>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1"/>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1"/>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1"/>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1"/>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1"/>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1"/>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1"/>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1"/>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1"/>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1"/>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1"/>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1"/>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1"/>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1"/>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1"/>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1"/>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1"/>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1"/>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1"/>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1"/>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1"/>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1"/>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1"/>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1"/>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1"/>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1"/>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1"/>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750" name="Google Shape;3750;p61"/>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751" name="Google Shape;3751;p61"/>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3752" name="Google Shape;3752;p61"/>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3753" name="Google Shape;3753;p61"/>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3754" name="Google Shape;3754;p61"/>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3755" name="Google Shape;3755;p61"/>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9" name="Shape 3759"/>
        <p:cNvGrpSpPr/>
        <p:nvPr/>
      </p:nvGrpSpPr>
      <p:grpSpPr>
        <a:xfrm>
          <a:off x="0" y="0"/>
          <a:ext cx="0" cy="0"/>
          <a:chOff x="0" y="0"/>
          <a:chExt cx="0" cy="0"/>
        </a:xfrm>
      </p:grpSpPr>
      <p:sp>
        <p:nvSpPr>
          <p:cNvPr id="3760" name="Google Shape;3760;p62"/>
          <p:cNvSpPr/>
          <p:nvPr/>
        </p:nvSpPr>
        <p:spPr>
          <a:xfrm>
            <a:off x="1915775" y="1926074"/>
            <a:ext cx="997800" cy="100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761" name="Google Shape;3761;p62"/>
          <p:cNvSpPr/>
          <p:nvPr/>
        </p:nvSpPr>
        <p:spPr>
          <a:xfrm>
            <a:off x="3816310" y="1666008"/>
            <a:ext cx="997800" cy="1004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3762" name="Google Shape;3762;p62"/>
          <p:cNvSpPr/>
          <p:nvPr/>
        </p:nvSpPr>
        <p:spPr>
          <a:xfrm>
            <a:off x="3711796" y="1808267"/>
            <a:ext cx="997800" cy="100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3763" name="Google Shape;3763;p62"/>
          <p:cNvSpPr/>
          <p:nvPr/>
        </p:nvSpPr>
        <p:spPr>
          <a:xfrm>
            <a:off x="3623322" y="1928887"/>
            <a:ext cx="997800" cy="100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764" name="Google Shape;3764;p62"/>
          <p:cNvSpPr/>
          <p:nvPr/>
        </p:nvSpPr>
        <p:spPr>
          <a:xfrm>
            <a:off x="5663087" y="1282050"/>
            <a:ext cx="584100" cy="1772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3765" name="Google Shape;3765;p62"/>
          <p:cNvSpPr/>
          <p:nvPr/>
        </p:nvSpPr>
        <p:spPr>
          <a:xfrm>
            <a:off x="6353231" y="1344911"/>
            <a:ext cx="74700" cy="583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6353231" y="1958877"/>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6353231" y="2501381"/>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txBox="1"/>
          <p:nvPr/>
        </p:nvSpPr>
        <p:spPr>
          <a:xfrm rot="5400000">
            <a:off x="5742675" y="2035500"/>
            <a:ext cx="1704000" cy="265500"/>
          </a:xfrm>
          <a:prstGeom prst="rect">
            <a:avLst/>
          </a:prstGeom>
          <a:no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3769" name="Google Shape;3769;p62"/>
          <p:cNvCxnSpPr>
            <a:stCxn id="3760" idx="3"/>
            <a:endCxn id="3763" idx="1"/>
          </p:cNvCxnSpPr>
          <p:nvPr/>
        </p:nvCxnSpPr>
        <p:spPr>
          <a:xfrm>
            <a:off x="2913575" y="2428124"/>
            <a:ext cx="709800" cy="2700"/>
          </a:xfrm>
          <a:prstGeom prst="straightConnector1">
            <a:avLst/>
          </a:prstGeom>
          <a:noFill/>
          <a:ln cap="flat" cmpd="sng" w="9525">
            <a:solidFill>
              <a:schemeClr val="dk2"/>
            </a:solidFill>
            <a:prstDash val="solid"/>
            <a:round/>
            <a:headEnd len="med" w="med" type="none"/>
            <a:tailEnd len="med" w="med" type="triangle"/>
          </a:ln>
        </p:spPr>
      </p:cxnSp>
      <p:cxnSp>
        <p:nvCxnSpPr>
          <p:cNvPr id="3770" name="Google Shape;3770;p62"/>
          <p:cNvCxnSpPr>
            <a:stCxn id="3761" idx="3"/>
            <a:endCxn id="3764" idx="1"/>
          </p:cNvCxnSpPr>
          <p:nvPr/>
        </p:nvCxnSpPr>
        <p:spPr>
          <a:xfrm>
            <a:off x="4814110" y="2168058"/>
            <a:ext cx="849000" cy="300"/>
          </a:xfrm>
          <a:prstGeom prst="straightConnector1">
            <a:avLst/>
          </a:prstGeom>
          <a:noFill/>
          <a:ln cap="flat" cmpd="sng" w="9525">
            <a:solidFill>
              <a:schemeClr val="dk2"/>
            </a:solidFill>
            <a:prstDash val="solid"/>
            <a:round/>
            <a:headEnd len="med" w="med" type="none"/>
            <a:tailEnd len="med" w="med" type="triangle"/>
          </a:ln>
        </p:spPr>
      </p:cxnSp>
      <p:sp>
        <p:nvSpPr>
          <p:cNvPr id="3771" name="Google Shape;3771;p62"/>
          <p:cNvSpPr txBox="1"/>
          <p:nvPr/>
        </p:nvSpPr>
        <p:spPr>
          <a:xfrm>
            <a:off x="2772500" y="3525300"/>
            <a:ext cx="2628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Unrolling Feature vectors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5" name="Shape 3775"/>
        <p:cNvGrpSpPr/>
        <p:nvPr/>
      </p:nvGrpSpPr>
      <p:grpSpPr>
        <a:xfrm>
          <a:off x="0" y="0"/>
          <a:ext cx="0" cy="0"/>
          <a:chOff x="0" y="0"/>
          <a:chExt cx="0" cy="0"/>
        </a:xfrm>
      </p:grpSpPr>
      <p:cxnSp>
        <p:nvCxnSpPr>
          <p:cNvPr id="3776" name="Google Shape;3776;p63"/>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3777" name="Google Shape;3777;p63"/>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3778" name="Google Shape;3778;p63"/>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3779" name="Google Shape;3779;p63"/>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3780" name="Google Shape;3780;p63"/>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3781" name="Google Shape;3781;p63"/>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3782" name="Google Shape;3782;p63"/>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3783" name="Google Shape;3783;p63"/>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3784" name="Google Shape;3784;p63"/>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3785" name="Google Shape;3785;p63"/>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3786" name="Google Shape;3786;p63"/>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3787" name="Google Shape;3787;p63"/>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3788" name="Google Shape;3788;p63"/>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2" name="Shape 3792"/>
        <p:cNvGrpSpPr/>
        <p:nvPr/>
      </p:nvGrpSpPr>
      <p:grpSpPr>
        <a:xfrm>
          <a:off x="0" y="0"/>
          <a:ext cx="0" cy="0"/>
          <a:chOff x="0" y="0"/>
          <a:chExt cx="0" cy="0"/>
        </a:xfrm>
      </p:grpSpPr>
      <p:sp>
        <p:nvSpPr>
          <p:cNvPr id="3793" name="Google Shape;3793;p64"/>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3794" name="Google Shape;3794;p64"/>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3795" name="Google Shape;3795;p64"/>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3796" name="Google Shape;3796;p64"/>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3797" name="Google Shape;3797;p64"/>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3798" name="Google Shape;3798;p64"/>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3799" name="Google Shape;3799;p64"/>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3800" name="Google Shape;3800;p64"/>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3801" name="Google Shape;3801;p64"/>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4"/>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4"/>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4"/>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3805" name="Google Shape;3805;p64"/>
          <p:cNvCxnSpPr>
            <a:stCxn id="3801" idx="6"/>
            <a:endCxn id="3793"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3806" name="Google Shape;3806;p64"/>
          <p:cNvCxnSpPr>
            <a:stCxn id="3802" idx="6"/>
            <a:endCxn id="3793"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3807" name="Google Shape;3807;p64"/>
          <p:cNvCxnSpPr>
            <a:stCxn id="3803" idx="6"/>
            <a:endCxn id="3793"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3808" name="Google Shape;3808;p64"/>
          <p:cNvCxnSpPr>
            <a:stCxn id="3801" idx="6"/>
            <a:endCxn id="3794"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3809" name="Google Shape;3809;p64"/>
          <p:cNvCxnSpPr>
            <a:stCxn id="3801" idx="6"/>
            <a:endCxn id="3795"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3810" name="Google Shape;3810;p64"/>
          <p:cNvCxnSpPr>
            <a:stCxn id="3801" idx="5"/>
            <a:endCxn id="3800"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3811" name="Google Shape;3811;p64"/>
          <p:cNvCxnSpPr>
            <a:stCxn id="3802" idx="6"/>
            <a:endCxn id="3794"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3812" name="Google Shape;3812;p64"/>
          <p:cNvCxnSpPr>
            <a:stCxn id="3802" idx="6"/>
            <a:endCxn id="3795"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3813" name="Google Shape;3813;p64"/>
          <p:cNvCxnSpPr>
            <a:stCxn id="3802" idx="6"/>
            <a:endCxn id="3800"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3814" name="Google Shape;3814;p64"/>
          <p:cNvCxnSpPr>
            <a:stCxn id="3803" idx="6"/>
            <a:endCxn id="3794"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3815" name="Google Shape;3815;p64"/>
          <p:cNvCxnSpPr>
            <a:stCxn id="3803" idx="6"/>
            <a:endCxn id="3795"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3816" name="Google Shape;3816;p64"/>
          <p:cNvCxnSpPr>
            <a:stCxn id="3803" idx="6"/>
            <a:endCxn id="3800"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3817" name="Google Shape;3817;p64"/>
          <p:cNvCxnSpPr>
            <a:stCxn id="3804" idx="6"/>
            <a:endCxn id="3818"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3819" name="Google Shape;3819;p64"/>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3820" name="Google Shape;3820;p64"/>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3821" name="Google Shape;3821;p64"/>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4"/>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3823" name="Google Shape;3823;p64"/>
          <p:cNvCxnSpPr>
            <a:stCxn id="3800" idx="6"/>
            <a:endCxn id="3804"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3824" name="Google Shape;3824;p64"/>
          <p:cNvCxnSpPr>
            <a:stCxn id="3795" idx="6"/>
            <a:endCxn id="3804"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3825" name="Google Shape;3825;p64"/>
          <p:cNvCxnSpPr>
            <a:stCxn id="3794" idx="6"/>
            <a:endCxn id="3804"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3826" name="Google Shape;3826;p64"/>
          <p:cNvCxnSpPr>
            <a:stCxn id="3793" idx="6"/>
            <a:endCxn id="3804"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3818" name="Google Shape;3818;p64"/>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3827" name="Google Shape;3827;p64"/>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1" name="Shape 3831"/>
        <p:cNvGrpSpPr/>
        <p:nvPr/>
      </p:nvGrpSpPr>
      <p:grpSpPr>
        <a:xfrm>
          <a:off x="0" y="0"/>
          <a:ext cx="0" cy="0"/>
          <a:chOff x="0" y="0"/>
          <a:chExt cx="0" cy="0"/>
        </a:xfrm>
      </p:grpSpPr>
      <p:sp>
        <p:nvSpPr>
          <p:cNvPr id="3832" name="Google Shape;3832;p65"/>
          <p:cNvSpPr/>
          <p:nvPr/>
        </p:nvSpPr>
        <p:spPr>
          <a:xfrm>
            <a:off x="3876358" y="4190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3833" name="Google Shape;3833;p65"/>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3834" name="Google Shape;3834;p65"/>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3835" name="Google Shape;3835;p65"/>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3836" name="Google Shape;3836;p65"/>
          <p:cNvCxnSpPr>
            <a:stCxn id="3835" idx="6"/>
            <a:endCxn id="3837"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3838" name="Google Shape;3838;p65"/>
          <p:cNvCxnSpPr>
            <a:stCxn id="3833" idx="6"/>
            <a:endCxn id="3835"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3839" name="Google Shape;3839;p65"/>
          <p:cNvCxnSpPr>
            <a:stCxn id="3832" idx="6"/>
            <a:endCxn id="3835"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3840" name="Google Shape;3840;p65"/>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3841" name="Google Shape;3841;p65"/>
          <p:cNvCxnSpPr>
            <a:stCxn id="3834" idx="3"/>
            <a:endCxn id="3832"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3842" name="Google Shape;3842;p65"/>
          <p:cNvCxnSpPr>
            <a:stCxn id="3840" idx="3"/>
            <a:endCxn id="3833"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3843" name="Google Shape;3843;p65"/>
          <p:cNvCxnSpPr>
            <a:stCxn id="3834" idx="3"/>
            <a:endCxn id="3833"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3844" name="Google Shape;3844;p65"/>
          <p:cNvCxnSpPr>
            <a:stCxn id="3840" idx="3"/>
            <a:endCxn id="3832"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3845" name="Google Shape;3845;p65"/>
          <p:cNvGrpSpPr/>
          <p:nvPr/>
        </p:nvGrpSpPr>
        <p:grpSpPr>
          <a:xfrm>
            <a:off x="1283000" y="2571753"/>
            <a:ext cx="6225127" cy="1733100"/>
            <a:chOff x="1283000" y="2571753"/>
            <a:chExt cx="6225127" cy="1733100"/>
          </a:xfrm>
        </p:grpSpPr>
        <p:sp>
          <p:nvSpPr>
            <p:cNvPr id="3846" name="Google Shape;3846;p65"/>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47" name="Google Shape;3847;p65"/>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48" name="Google Shape;3848;p65"/>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49" name="Google Shape;3849;p65"/>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0" name="Google Shape;3850;p65"/>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1" name="Google Shape;3851;p65"/>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2" name="Google Shape;3852;p65"/>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3" name="Google Shape;3853;p65"/>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4" name="Google Shape;3854;p65"/>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5" name="Google Shape;3855;p65"/>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6" name="Google Shape;3856;p65"/>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7" name="Google Shape;3857;p65"/>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8" name="Google Shape;3858;p65"/>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59" name="Google Shape;3859;p65"/>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860" name="Google Shape;3860;p65"/>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861" name="Google Shape;3861;p65"/>
            <p:cNvCxnSpPr>
              <a:stCxn id="3846" idx="6"/>
              <a:endCxn id="3849"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62" name="Google Shape;3862;p65"/>
            <p:cNvCxnSpPr>
              <a:stCxn id="3846" idx="6"/>
              <a:endCxn id="3850"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863" name="Google Shape;3863;p65"/>
            <p:cNvCxnSpPr>
              <a:endCxn id="3851"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864" name="Google Shape;3864;p65"/>
            <p:cNvCxnSpPr>
              <a:stCxn id="3847" idx="6"/>
              <a:endCxn id="3849"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865" name="Google Shape;3865;p65"/>
            <p:cNvCxnSpPr>
              <a:stCxn id="3847" idx="6"/>
              <a:endCxn id="3850"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66" name="Google Shape;3866;p65"/>
            <p:cNvCxnSpPr>
              <a:stCxn id="3847" idx="6"/>
              <a:endCxn id="3851"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867" name="Google Shape;3867;p65"/>
            <p:cNvCxnSpPr>
              <a:stCxn id="3848" idx="6"/>
              <a:endCxn id="3849"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868" name="Google Shape;3868;p65"/>
            <p:cNvCxnSpPr>
              <a:stCxn id="3848" idx="6"/>
              <a:endCxn id="3850"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869" name="Google Shape;3869;p65"/>
            <p:cNvCxnSpPr>
              <a:stCxn id="3848" idx="6"/>
              <a:endCxn id="3851"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70" name="Google Shape;3870;p65"/>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71" name="Google Shape;3871;p65"/>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872" name="Google Shape;3872;p65"/>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873" name="Google Shape;3873;p65"/>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874" name="Google Shape;3874;p65"/>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75" name="Google Shape;3875;p65"/>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876" name="Google Shape;3876;p65"/>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877" name="Google Shape;3877;p65"/>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878" name="Google Shape;3878;p65"/>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79" name="Google Shape;3879;p65"/>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80" name="Google Shape;3880;p65"/>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881" name="Google Shape;3881;p65"/>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882" name="Google Shape;3882;p65"/>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883" name="Google Shape;3883;p65"/>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84" name="Google Shape;3884;p65"/>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885" name="Google Shape;3885;p65"/>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886" name="Google Shape;3886;p65"/>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887" name="Google Shape;3887;p65"/>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88" name="Google Shape;3888;p65"/>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89" name="Google Shape;3889;p65"/>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890" name="Google Shape;3890;p65"/>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891" name="Google Shape;3891;p65"/>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892" name="Google Shape;3892;p65"/>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93" name="Google Shape;3893;p65"/>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894" name="Google Shape;3894;p65"/>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895" name="Google Shape;3895;p65"/>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896" name="Google Shape;3896;p65"/>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97" name="Google Shape;3897;p65"/>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898" name="Google Shape;3898;p65"/>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899" name="Google Shape;3899;p65"/>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900" name="Google Shape;3900;p65"/>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901" name="Google Shape;3901;p65"/>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902" name="Google Shape;3902;p65"/>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903" name="Google Shape;3903;p65"/>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904" name="Google Shape;3904;p65"/>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905" name="Google Shape;3905;p65"/>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3906" name="Google Shape;3906;p65"/>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907" name="Google Shape;3907;p65"/>
            <p:cNvCxnSpPr>
              <a:stCxn id="3858" idx="6"/>
              <a:endCxn id="3906"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3908" name="Google Shape;3908;p65"/>
            <p:cNvCxnSpPr>
              <a:stCxn id="3859" idx="6"/>
              <a:endCxn id="3906"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3909" name="Google Shape;3909;p65"/>
            <p:cNvCxnSpPr>
              <a:stCxn id="3860" idx="6"/>
              <a:endCxn id="3906"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3910" name="Google Shape;3910;p65"/>
            <p:cNvCxnSpPr>
              <a:stCxn id="3906"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3911" name="Google Shape;3911;p6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3912" name="Google Shape;3912;p6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3913" name="Google Shape;3913;p6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3914" name="Google Shape;3914;p65"/>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8" name="Shape 3918"/>
        <p:cNvGrpSpPr/>
        <p:nvPr/>
      </p:nvGrpSpPr>
      <p:grpSpPr>
        <a:xfrm>
          <a:off x="0" y="0"/>
          <a:ext cx="0" cy="0"/>
          <a:chOff x="0" y="0"/>
          <a:chExt cx="0" cy="0"/>
        </a:xfrm>
      </p:grpSpPr>
      <p:grpSp>
        <p:nvGrpSpPr>
          <p:cNvPr id="3919" name="Google Shape;3919;p66"/>
          <p:cNvGrpSpPr/>
          <p:nvPr/>
        </p:nvGrpSpPr>
        <p:grpSpPr>
          <a:xfrm>
            <a:off x="1949500" y="786025"/>
            <a:ext cx="5590500" cy="378900"/>
            <a:chOff x="954475" y="734775"/>
            <a:chExt cx="5590500" cy="378900"/>
          </a:xfrm>
        </p:grpSpPr>
        <p:sp>
          <p:nvSpPr>
            <p:cNvPr id="3920" name="Google Shape;3920;p66"/>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3921" name="Google Shape;3921;p66"/>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3922" name="Google Shape;3922;p66"/>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3923" name="Google Shape;3923;p66"/>
          <p:cNvGrpSpPr/>
          <p:nvPr/>
        </p:nvGrpSpPr>
        <p:grpSpPr>
          <a:xfrm>
            <a:off x="27550" y="2048825"/>
            <a:ext cx="2929595" cy="2543725"/>
            <a:chOff x="27550" y="1439225"/>
            <a:chExt cx="2929595" cy="2543725"/>
          </a:xfrm>
        </p:grpSpPr>
        <p:cxnSp>
          <p:nvCxnSpPr>
            <p:cNvPr id="3924" name="Google Shape;3924;p66"/>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925" name="Google Shape;3925;p66"/>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6"/>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6"/>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6"/>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6"/>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6"/>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6"/>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6"/>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6"/>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934" name="Google Shape;3934;p66"/>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935" name="Google Shape;3935;p66"/>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3936" name="Google Shape;3936;p66"/>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937" name="Google Shape;3937;p66"/>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6"/>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6"/>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6"/>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6"/>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6"/>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6"/>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6"/>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6"/>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6"/>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6"/>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6"/>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6"/>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6"/>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6"/>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6"/>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6"/>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6"/>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6"/>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6"/>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6"/>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6"/>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6"/>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6"/>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6"/>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6"/>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6"/>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6"/>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6"/>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6"/>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6"/>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6"/>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6"/>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6"/>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6"/>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6"/>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6"/>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6"/>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6"/>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6"/>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6"/>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6"/>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6"/>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6"/>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6"/>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6"/>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6"/>
          <p:cNvGrpSpPr/>
          <p:nvPr/>
        </p:nvGrpSpPr>
        <p:grpSpPr>
          <a:xfrm>
            <a:off x="3075550" y="2048825"/>
            <a:ext cx="2929595" cy="2543725"/>
            <a:chOff x="2846950" y="1439225"/>
            <a:chExt cx="2929595" cy="2543725"/>
          </a:xfrm>
        </p:grpSpPr>
        <p:cxnSp>
          <p:nvCxnSpPr>
            <p:cNvPr id="3984" name="Google Shape;3984;p66"/>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3985" name="Google Shape;3985;p66"/>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6"/>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6"/>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6"/>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6"/>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6"/>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6"/>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6"/>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6"/>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994" name="Google Shape;3994;p66"/>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995" name="Google Shape;3995;p66"/>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3996" name="Google Shape;3996;p66"/>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6"/>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6"/>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6"/>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6"/>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6"/>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6"/>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6"/>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6"/>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6"/>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6"/>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6"/>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6"/>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6"/>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6"/>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6"/>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6"/>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6"/>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6"/>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6"/>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6"/>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6"/>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6"/>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6"/>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6"/>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6"/>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6"/>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6"/>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6"/>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6"/>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6"/>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6"/>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6"/>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6"/>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6"/>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6"/>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6"/>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6"/>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6"/>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6"/>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6"/>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6"/>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6"/>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6"/>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0" name="Google Shape;4040;p66"/>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4041" name="Google Shape;4041;p66"/>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6"/>
          <p:cNvGrpSpPr/>
          <p:nvPr/>
        </p:nvGrpSpPr>
        <p:grpSpPr>
          <a:xfrm>
            <a:off x="6123550" y="2048825"/>
            <a:ext cx="2929595" cy="2543725"/>
            <a:chOff x="5666350" y="1439225"/>
            <a:chExt cx="2929595" cy="2543725"/>
          </a:xfrm>
        </p:grpSpPr>
        <p:cxnSp>
          <p:nvCxnSpPr>
            <p:cNvPr id="4043" name="Google Shape;4043;p66"/>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4044" name="Google Shape;4044;p66"/>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6"/>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6"/>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6"/>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6"/>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6"/>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6"/>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6"/>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6"/>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4053" name="Google Shape;4053;p66"/>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4054" name="Google Shape;4054;p66"/>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4055" name="Google Shape;4055;p66"/>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6"/>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6"/>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6"/>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6"/>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6"/>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6"/>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6"/>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6"/>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6"/>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6"/>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6"/>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6"/>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6"/>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6"/>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6"/>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6"/>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6"/>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6"/>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6"/>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6"/>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6"/>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6"/>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6"/>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6"/>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6"/>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6"/>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6"/>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6"/>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6"/>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6"/>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6"/>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6"/>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6"/>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6"/>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6"/>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6"/>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6"/>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6"/>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6"/>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6"/>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6"/>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6"/>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6"/>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6"/>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6"/>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1" name="Google Shape;4101;p66"/>
            <p:cNvCxnSpPr>
              <a:endCxn id="4064"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4102" name="Google Shape;4102;p66"/>
            <p:cNvCxnSpPr>
              <a:stCxn id="4064" idx="4"/>
              <a:endCxn id="4079"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4103" name="Google Shape;4103;p66"/>
            <p:cNvCxnSpPr>
              <a:stCxn id="4079" idx="6"/>
              <a:endCxn id="4077"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4104" name="Google Shape;4104;p66"/>
            <p:cNvCxnSpPr>
              <a:stCxn id="4077" idx="5"/>
              <a:endCxn id="4083"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4105" name="Google Shape;4105;p66"/>
            <p:cNvCxnSpPr>
              <a:stCxn id="4083"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4106" name="Google Shape;4106;p66"/>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4107" name="Google Shape;4107;p66"/>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4108" name="Google Shape;4108;p66"/>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4109" name="Google Shape;4109;p66"/>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grpSp>
        <p:nvGrpSpPr>
          <p:cNvPr id="4114" name="Google Shape;4114;p67"/>
          <p:cNvGrpSpPr/>
          <p:nvPr/>
        </p:nvGrpSpPr>
        <p:grpSpPr>
          <a:xfrm>
            <a:off x="216200" y="209553"/>
            <a:ext cx="6225127" cy="1733100"/>
            <a:chOff x="1283000" y="2571753"/>
            <a:chExt cx="6225127" cy="1733100"/>
          </a:xfrm>
        </p:grpSpPr>
        <p:sp>
          <p:nvSpPr>
            <p:cNvPr id="4115" name="Google Shape;4115;p67"/>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16" name="Google Shape;4116;p67"/>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17" name="Google Shape;4117;p67"/>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18" name="Google Shape;4118;p67"/>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19" name="Google Shape;4119;p67"/>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0" name="Google Shape;4120;p67"/>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1" name="Google Shape;4121;p67"/>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2" name="Google Shape;4122;p67"/>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3" name="Google Shape;4123;p67"/>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4" name="Google Shape;4124;p67"/>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5" name="Google Shape;4125;p67"/>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6" name="Google Shape;4126;p67"/>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7" name="Google Shape;4127;p67"/>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8" name="Google Shape;4128;p67"/>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129" name="Google Shape;4129;p67"/>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130" name="Google Shape;4130;p67"/>
            <p:cNvCxnSpPr>
              <a:stCxn id="4115" idx="6"/>
              <a:endCxn id="4118"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4131" name="Google Shape;4131;p67"/>
            <p:cNvCxnSpPr>
              <a:stCxn id="4115" idx="6"/>
              <a:endCxn id="4119"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4132" name="Google Shape;4132;p67"/>
            <p:cNvCxnSpPr>
              <a:stCxn id="4116" idx="6"/>
              <a:endCxn id="4118"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4133" name="Google Shape;4133;p67"/>
            <p:cNvCxnSpPr>
              <a:stCxn id="4116" idx="6"/>
              <a:endCxn id="4119"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4134" name="Google Shape;4134;p67"/>
            <p:cNvCxnSpPr>
              <a:stCxn id="4116" idx="6"/>
              <a:endCxn id="4120"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4135" name="Google Shape;4135;p67"/>
            <p:cNvCxnSpPr>
              <a:stCxn id="4117" idx="6"/>
              <a:endCxn id="4118"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4136" name="Google Shape;4136;p67"/>
            <p:cNvCxnSpPr>
              <a:stCxn id="4117" idx="6"/>
              <a:endCxn id="4119"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4137" name="Google Shape;4137;p67"/>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4138" name="Google Shape;4138;p67"/>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4139" name="Google Shape;4139;p67"/>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4140" name="Google Shape;4140;p67"/>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4141" name="Google Shape;4141;p67"/>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4142" name="Google Shape;4142;p67"/>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4143" name="Google Shape;4143;p67"/>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4144" name="Google Shape;4144;p67"/>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4145" name="Google Shape;4145;p67"/>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4146" name="Google Shape;4146;p67"/>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4147" name="Google Shape;4147;p67"/>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4148" name="Google Shape;4148;p67"/>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4149" name="Google Shape;4149;p67"/>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4150" name="Google Shape;4150;p67"/>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4151" name="Google Shape;4151;p67"/>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4152" name="Google Shape;4152;p67"/>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4153" name="Google Shape;4153;p67"/>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4154" name="Google Shape;4154;p67"/>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4155" name="Google Shape;4155;p67"/>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4156" name="Google Shape;4156;p67"/>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4157" name="Google Shape;4157;p67"/>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4158" name="Google Shape;4158;p67"/>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4159" name="Google Shape;4159;p67"/>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4160" name="Google Shape;4160;p67"/>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4161" name="Google Shape;4161;p67"/>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4162" name="Google Shape;4162;p67"/>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4163" name="Google Shape;4163;p67"/>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4164" name="Google Shape;4164;p67"/>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4165" name="Google Shape;4165;p67"/>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4166" name="Google Shape;4166;p67"/>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4167" name="Google Shape;4167;p67"/>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4168" name="Google Shape;4168;p67"/>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4169" name="Google Shape;4169;p67"/>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4170" name="Google Shape;4170;p67"/>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4171" name="Google Shape;4171;p67"/>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4172" name="Google Shape;4172;p67"/>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4173" name="Google Shape;4173;p67"/>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174" name="Google Shape;4174;p67"/>
            <p:cNvCxnSpPr>
              <a:stCxn id="4127" idx="6"/>
              <a:endCxn id="4173"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4175" name="Google Shape;4175;p67"/>
            <p:cNvCxnSpPr>
              <a:stCxn id="4128" idx="6"/>
              <a:endCxn id="4173"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4176" name="Google Shape;4176;p67"/>
            <p:cNvCxnSpPr>
              <a:stCxn id="4129" idx="6"/>
              <a:endCxn id="4173"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4177" name="Google Shape;4177;p67"/>
            <p:cNvCxnSpPr>
              <a:stCxn id="4173"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4178" name="Google Shape;4178;p67"/>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4179" name="Google Shape;4179;p67"/>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4180" name="Google Shape;4180;p67"/>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4181" name="Google Shape;4181;p67"/>
            <p:cNvCxnSpPr>
              <a:endCxn id="4120"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4182" name="Google Shape;4182;p67"/>
            <p:cNvCxnSpPr>
              <a:stCxn id="4117" idx="6"/>
              <a:endCxn id="4120"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4183" name="Google Shape;4183;p67"/>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4184" name="Google Shape;4184;p67"/>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4185" name="Google Shape;4185;p67"/>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7"/>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7"/>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7"/>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7"/>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4192" name="Google Shape;4192;p67"/>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4193" name="Google Shape;4193;p67"/>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4194" name="Google Shape;4194;p67"/>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7"/>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7"/>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7"/>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7"/>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7"/>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7"/>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7"/>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7"/>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7"/>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7"/>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7"/>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7"/>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7"/>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7"/>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7"/>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7"/>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7"/>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7"/>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7"/>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7"/>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7"/>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7"/>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7"/>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7"/>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7"/>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7"/>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7"/>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7"/>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3" name="Google Shape;4233;p67"/>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4234" name="Google Shape;4234;p67"/>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4235" name="Google Shape;4235;p67"/>
          <p:cNvSpPr/>
          <p:nvPr/>
        </p:nvSpPr>
        <p:spPr>
          <a:xfrm>
            <a:off x="2004656" y="27648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4236" name="Google Shape;4236;p67"/>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4237" name="Google Shape;4237;p67"/>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4238" name="Google Shape;4238;p67"/>
          <p:cNvGrpSpPr/>
          <p:nvPr/>
        </p:nvGrpSpPr>
        <p:grpSpPr>
          <a:xfrm>
            <a:off x="4732470" y="2728665"/>
            <a:ext cx="1828800" cy="1828800"/>
            <a:chOff x="3185745" y="2892265"/>
            <a:chExt cx="1828800" cy="1828800"/>
          </a:xfrm>
        </p:grpSpPr>
        <p:cxnSp>
          <p:nvCxnSpPr>
            <p:cNvPr id="4239" name="Google Shape;4239;p67"/>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4240" name="Google Shape;4240;p67"/>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4241" name="Google Shape;4241;p67"/>
          <p:cNvGrpSpPr/>
          <p:nvPr/>
        </p:nvGrpSpPr>
        <p:grpSpPr>
          <a:xfrm>
            <a:off x="5100981" y="3145578"/>
            <a:ext cx="1091794" cy="995004"/>
            <a:chOff x="3376256" y="3069614"/>
            <a:chExt cx="1455725" cy="1573875"/>
          </a:xfrm>
        </p:grpSpPr>
        <p:sp>
          <p:nvSpPr>
            <p:cNvPr id="4242" name="Google Shape;4242;p67"/>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7"/>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7"/>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7"/>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7"/>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7"/>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7"/>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7"/>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7"/>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7"/>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7"/>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7"/>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7"/>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7"/>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7"/>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7"/>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7"/>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7"/>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7"/>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7"/>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7"/>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7"/>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7"/>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7"/>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7"/>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7"/>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7"/>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7"/>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7"/>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7"/>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4288" name="Google Shape;4288;p67"/>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7"/>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4290" name="Google Shape;4290;p67"/>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7"/>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4292" name="Google Shape;4292;p67"/>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4293" name="Google Shape;4293;p67"/>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4294" name="Google Shape;4294;p67"/>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8" name="Shape 4298"/>
        <p:cNvGrpSpPr/>
        <p:nvPr/>
      </p:nvGrpSpPr>
      <p:grpSpPr>
        <a:xfrm>
          <a:off x="0" y="0"/>
          <a:ext cx="0" cy="0"/>
          <a:chOff x="0" y="0"/>
          <a:chExt cx="0" cy="0"/>
        </a:xfrm>
      </p:grpSpPr>
      <p:cxnSp>
        <p:nvCxnSpPr>
          <p:cNvPr id="4299" name="Google Shape;4299;p68"/>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4300" name="Google Shape;4300;p68"/>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4301" name="Google Shape;4301;p68"/>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4302" name="Google Shape;4302;p68"/>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3" name="Google Shape;4303;p68"/>
          <p:cNvCxnSpPr>
            <a:stCxn id="4302" idx="2"/>
            <a:endCxn id="4302"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4304" name="Google Shape;4304;p68"/>
          <p:cNvGrpSpPr/>
          <p:nvPr/>
        </p:nvGrpSpPr>
        <p:grpSpPr>
          <a:xfrm>
            <a:off x="3272050" y="278965"/>
            <a:ext cx="1539900" cy="1307700"/>
            <a:chOff x="3642775" y="181165"/>
            <a:chExt cx="1539900" cy="1307700"/>
          </a:xfrm>
        </p:grpSpPr>
        <p:cxnSp>
          <p:nvCxnSpPr>
            <p:cNvPr id="4305" name="Google Shape;4305;p68"/>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4306" name="Google Shape;4306;p68"/>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4307" name="Google Shape;4307;p68"/>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8"/>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8"/>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0" name="Google Shape;4310;p68"/>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311" name="Google Shape;4311;p68"/>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312" name="Google Shape;4312;p68"/>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313" name="Google Shape;4313;p68"/>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4314" name="Google Shape;4314;p68"/>
          <p:cNvGrpSpPr/>
          <p:nvPr/>
        </p:nvGrpSpPr>
        <p:grpSpPr>
          <a:xfrm>
            <a:off x="987300" y="2793600"/>
            <a:ext cx="2014982" cy="2263650"/>
            <a:chOff x="758700" y="2412600"/>
            <a:chExt cx="2014982" cy="2263650"/>
          </a:xfrm>
        </p:grpSpPr>
        <p:grpSp>
          <p:nvGrpSpPr>
            <p:cNvPr id="4315" name="Google Shape;4315;p68"/>
            <p:cNvGrpSpPr/>
            <p:nvPr/>
          </p:nvGrpSpPr>
          <p:grpSpPr>
            <a:xfrm>
              <a:off x="778832" y="2481240"/>
              <a:ext cx="1994850" cy="1972060"/>
              <a:chOff x="777650" y="2639865"/>
              <a:chExt cx="1994850" cy="1972060"/>
            </a:xfrm>
          </p:grpSpPr>
          <p:cxnSp>
            <p:nvCxnSpPr>
              <p:cNvPr id="4316" name="Google Shape;4316;p68"/>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4317" name="Google Shape;4317;p68"/>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4318" name="Google Shape;4318;p68"/>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4319" name="Google Shape;4319;p68"/>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0" name="Google Shape;4320;p68"/>
            <p:cNvCxnSpPr>
              <a:stCxn id="4319" idx="2"/>
              <a:endCxn id="4319"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4321" name="Google Shape;4321;p68"/>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322" name="Google Shape;4322;p68"/>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323" name="Google Shape;4323;p68"/>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4324" name="Google Shape;4324;p68"/>
          <p:cNvGrpSpPr/>
          <p:nvPr/>
        </p:nvGrpSpPr>
        <p:grpSpPr>
          <a:xfrm>
            <a:off x="3258763" y="2862250"/>
            <a:ext cx="1934988" cy="1580500"/>
            <a:chOff x="2953963" y="2709850"/>
            <a:chExt cx="1934988" cy="1580500"/>
          </a:xfrm>
        </p:grpSpPr>
        <p:grpSp>
          <p:nvGrpSpPr>
            <p:cNvPr id="4325" name="Google Shape;4325;p68"/>
            <p:cNvGrpSpPr/>
            <p:nvPr/>
          </p:nvGrpSpPr>
          <p:grpSpPr>
            <a:xfrm>
              <a:off x="3361188" y="2717365"/>
              <a:ext cx="1463108" cy="1307700"/>
              <a:chOff x="3655713" y="257365"/>
              <a:chExt cx="1463108" cy="1307700"/>
            </a:xfrm>
          </p:grpSpPr>
          <p:cxnSp>
            <p:nvCxnSpPr>
              <p:cNvPr id="4326" name="Google Shape;4326;p68"/>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4327" name="Google Shape;4327;p68"/>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4328" name="Google Shape;4328;p68"/>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8"/>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8"/>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8"/>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332" name="Google Shape;4332;p68"/>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4333" name="Google Shape;4333;p68"/>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334" name="Google Shape;4334;p68"/>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4335" name="Google Shape;4335;p68"/>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4336" name="Google Shape;4336;p68"/>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4337" name="Google Shape;4337;p68"/>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4338" name="Google Shape;4338;p68"/>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4339" name="Google Shape;4339;p68"/>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4340" name="Google Shape;4340;p68"/>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4341" name="Google Shape;4341;p68"/>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4342" name="Google Shape;4342;p68"/>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4343" name="Google Shape;4343;p68"/>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4344" name="Google Shape;4344;p68"/>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4345" name="Google Shape;4345;p68"/>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sp>
        <p:nvSpPr>
          <p:cNvPr id="4350" name="Google Shape;4350;p69"/>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351" name="Google Shape;4351;p69"/>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352" name="Google Shape;4352;p69"/>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4353" name="Google Shape;4353;p69"/>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354" name="Google Shape;4354;p69"/>
          <p:cNvCxnSpPr>
            <a:stCxn id="4353"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4355" name="Google Shape;4355;p69"/>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4356" name="Google Shape;4356;p69"/>
          <p:cNvGrpSpPr/>
          <p:nvPr/>
        </p:nvGrpSpPr>
        <p:grpSpPr>
          <a:xfrm>
            <a:off x="1432449" y="496407"/>
            <a:ext cx="462868" cy="954948"/>
            <a:chOff x="837658" y="496313"/>
            <a:chExt cx="1057500" cy="954948"/>
          </a:xfrm>
        </p:grpSpPr>
        <p:cxnSp>
          <p:nvCxnSpPr>
            <p:cNvPr id="4357" name="Google Shape;4357;p6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4358" name="Google Shape;4358;p6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4359" name="Google Shape;4359;p6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4360" name="Google Shape;4360;p6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4361" name="Google Shape;4361;p69"/>
          <p:cNvGrpSpPr/>
          <p:nvPr/>
        </p:nvGrpSpPr>
        <p:grpSpPr>
          <a:xfrm>
            <a:off x="2428836" y="496407"/>
            <a:ext cx="480634" cy="954948"/>
            <a:chOff x="837658" y="496313"/>
            <a:chExt cx="1057500" cy="954948"/>
          </a:xfrm>
        </p:grpSpPr>
        <p:cxnSp>
          <p:nvCxnSpPr>
            <p:cNvPr id="4362" name="Google Shape;4362;p6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4363" name="Google Shape;4363;p6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4364" name="Google Shape;4364;p6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4365" name="Google Shape;4365;p6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4366" name="Google Shape;4366;p69"/>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367" name="Google Shape;4367;p69"/>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4368" name="Google Shape;4368;p69"/>
          <p:cNvGrpSpPr/>
          <p:nvPr/>
        </p:nvGrpSpPr>
        <p:grpSpPr>
          <a:xfrm>
            <a:off x="3392636" y="494082"/>
            <a:ext cx="480634" cy="954948"/>
            <a:chOff x="837658" y="496313"/>
            <a:chExt cx="1057500" cy="954948"/>
          </a:xfrm>
        </p:grpSpPr>
        <p:cxnSp>
          <p:nvCxnSpPr>
            <p:cNvPr id="4369" name="Google Shape;4369;p6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4370" name="Google Shape;4370;p6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4371" name="Google Shape;4371;p6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4372" name="Google Shape;4372;p6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4373" name="Google Shape;4373;p69"/>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4374" name="Google Shape;4374;p69"/>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375" name="Google Shape;4375;p69"/>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4376" name="Google Shape;4376;p69"/>
          <p:cNvGrpSpPr/>
          <p:nvPr/>
        </p:nvGrpSpPr>
        <p:grpSpPr>
          <a:xfrm>
            <a:off x="4156024" y="489275"/>
            <a:ext cx="462868" cy="954948"/>
            <a:chOff x="837658" y="496313"/>
            <a:chExt cx="1057500" cy="954948"/>
          </a:xfrm>
        </p:grpSpPr>
        <p:cxnSp>
          <p:nvCxnSpPr>
            <p:cNvPr id="4377" name="Google Shape;4377;p6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4378" name="Google Shape;4378;p6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4379" name="Google Shape;4379;p6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4380" name="Google Shape;4380;p6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4381" name="Google Shape;4381;p69"/>
          <p:cNvGrpSpPr/>
          <p:nvPr/>
        </p:nvGrpSpPr>
        <p:grpSpPr>
          <a:xfrm>
            <a:off x="5152411" y="489275"/>
            <a:ext cx="480634" cy="954948"/>
            <a:chOff x="837658" y="496313"/>
            <a:chExt cx="1057500" cy="954948"/>
          </a:xfrm>
        </p:grpSpPr>
        <p:cxnSp>
          <p:nvCxnSpPr>
            <p:cNvPr id="4382" name="Google Shape;4382;p6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4383" name="Google Shape;4383;p6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4384" name="Google Shape;4384;p6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4385" name="Google Shape;4385;p6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4386" name="Google Shape;4386;p69"/>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387" name="Google Shape;4387;p69"/>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388" name="Google Shape;4388;p69"/>
          <p:cNvCxnSpPr>
            <a:stCxn id="4386" idx="6"/>
            <a:endCxn id="4353"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4389" name="Google Shape;4389;p69"/>
          <p:cNvCxnSpPr>
            <a:stCxn id="4387" idx="6"/>
            <a:endCxn id="4353"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4390" name="Google Shape;4390;p69"/>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4391" name="Google Shape;4391;p69"/>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4392" name="Google Shape;4392;p69"/>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4393" name="Google Shape;4393;p69"/>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4394" name="Google Shape;4394;p69"/>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4395" name="Google Shape;4395;p69"/>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9"/>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9"/>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9"/>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9"/>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4400" name="Google Shape;4400;p69"/>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4401" name="Google Shape;4401;p69"/>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4402" name="Google Shape;4402;p69"/>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4403" name="Google Shape;4403;p69"/>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4404" name="Google Shape;4404;p69"/>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8" name="Shape 4408"/>
        <p:cNvGrpSpPr/>
        <p:nvPr/>
      </p:nvGrpSpPr>
      <p:grpSpPr>
        <a:xfrm>
          <a:off x="0" y="0"/>
          <a:ext cx="0" cy="0"/>
          <a:chOff x="0" y="0"/>
          <a:chExt cx="0" cy="0"/>
        </a:xfrm>
      </p:grpSpPr>
      <p:pic>
        <p:nvPicPr>
          <p:cNvPr id="4409" name="Google Shape;4409;p7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4410" name="Google Shape;4410;p7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4411" name="Google Shape;4411;p70"/>
          <p:cNvPicPr preferRelativeResize="0"/>
          <p:nvPr/>
        </p:nvPicPr>
        <p:blipFill>
          <a:blip r:embed="rId5">
            <a:alphaModFix/>
          </a:blip>
          <a:stretch>
            <a:fillRect/>
          </a:stretch>
        </p:blipFill>
        <p:spPr>
          <a:xfrm>
            <a:off x="3150900" y="159838"/>
            <a:ext cx="3222675" cy="2148450"/>
          </a:xfrm>
          <a:prstGeom prst="rect">
            <a:avLst/>
          </a:prstGeom>
          <a:noFill/>
          <a:ln>
            <a:noFill/>
          </a:ln>
        </p:spPr>
      </p:pic>
      <p:cxnSp>
        <p:nvCxnSpPr>
          <p:cNvPr id="4412" name="Google Shape;4412;p70"/>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4413" name="Google Shape;4413;p70"/>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0"/>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415" name="Google Shape;4415;p70"/>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416" name="Google Shape;4416;p70"/>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0"/>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8" name="Google Shape;4418;p70"/>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4419" name="Google Shape;4419;p70"/>
          <p:cNvGrpSpPr/>
          <p:nvPr/>
        </p:nvGrpSpPr>
        <p:grpSpPr>
          <a:xfrm>
            <a:off x="929750" y="3838435"/>
            <a:ext cx="829460" cy="867165"/>
            <a:chOff x="853550" y="3838435"/>
            <a:chExt cx="829460" cy="867165"/>
          </a:xfrm>
        </p:grpSpPr>
        <p:cxnSp>
          <p:nvCxnSpPr>
            <p:cNvPr id="4420" name="Google Shape;4420;p70"/>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4421" name="Google Shape;4421;p70"/>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422" name="Google Shape;4422;p7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423" name="Google Shape;4423;p7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424" name="Google Shape;4424;p7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425" name="Google Shape;4425;p7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4426" name="Google Shape;4426;p7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427" name="Google Shape;4427;p7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428" name="Google Shape;4428;p7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429" name="Google Shape;4429;p7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430" name="Google Shape;4430;p7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4431" name="Google Shape;4431;p70"/>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4432" name="Google Shape;4432;p70"/>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433" name="Google Shape;4433;p70"/>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4434" name="Google Shape;4434;p70"/>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4435" name="Google Shape;4435;p70"/>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0"/>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437" name="Google Shape;4437;p70"/>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438" name="Google Shape;4438;p70"/>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0"/>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0" name="Google Shape;4440;p70"/>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4441" name="Google Shape;4441;p70"/>
          <p:cNvGrpSpPr/>
          <p:nvPr/>
        </p:nvGrpSpPr>
        <p:grpSpPr>
          <a:xfrm rot="6975666">
            <a:off x="4489084" y="3247977"/>
            <a:ext cx="750796" cy="767793"/>
            <a:chOff x="997923" y="3838435"/>
            <a:chExt cx="685087" cy="833107"/>
          </a:xfrm>
        </p:grpSpPr>
        <p:cxnSp>
          <p:nvCxnSpPr>
            <p:cNvPr id="4442" name="Google Shape;4442;p70"/>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4443" name="Google Shape;4443;p7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444" name="Google Shape;4444;p7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4445" name="Google Shape;4445;p7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446" name="Google Shape;4446;p7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4447" name="Google Shape;4447;p7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448" name="Google Shape;4448;p7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4449" name="Google Shape;4449;p7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450" name="Google Shape;4450;p7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4451" name="Google Shape;4451;p7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4452" name="Google Shape;4452;p70"/>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453" name="Google Shape;4453;p70"/>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4454" name="Google Shape;4454;p70"/>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8" name="Shape 4458"/>
        <p:cNvGrpSpPr/>
        <p:nvPr/>
      </p:nvGrpSpPr>
      <p:grpSpPr>
        <a:xfrm>
          <a:off x="0" y="0"/>
          <a:ext cx="0" cy="0"/>
          <a:chOff x="0" y="0"/>
          <a:chExt cx="0" cy="0"/>
        </a:xfrm>
      </p:grpSpPr>
      <p:grpSp>
        <p:nvGrpSpPr>
          <p:cNvPr id="4459" name="Google Shape;4459;p71"/>
          <p:cNvGrpSpPr/>
          <p:nvPr/>
        </p:nvGrpSpPr>
        <p:grpSpPr>
          <a:xfrm>
            <a:off x="521000" y="285753"/>
            <a:ext cx="6907150" cy="1733100"/>
            <a:chOff x="521000" y="285753"/>
            <a:chExt cx="6907150" cy="1733100"/>
          </a:xfrm>
        </p:grpSpPr>
        <p:grpSp>
          <p:nvGrpSpPr>
            <p:cNvPr id="4460" name="Google Shape;4460;p71"/>
            <p:cNvGrpSpPr/>
            <p:nvPr/>
          </p:nvGrpSpPr>
          <p:grpSpPr>
            <a:xfrm>
              <a:off x="521000" y="285753"/>
              <a:ext cx="6372277" cy="1733100"/>
              <a:chOff x="521000" y="285753"/>
              <a:chExt cx="6372277" cy="1733100"/>
            </a:xfrm>
          </p:grpSpPr>
          <p:sp>
            <p:nvSpPr>
              <p:cNvPr id="4461" name="Google Shape;4461;p71"/>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62" name="Google Shape;4462;p71"/>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63" name="Google Shape;4463;p71"/>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64" name="Google Shape;4464;p71"/>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65" name="Google Shape;4465;p71"/>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66" name="Google Shape;4466;p71"/>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67" name="Google Shape;4467;p71"/>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68" name="Google Shape;4468;p71"/>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69" name="Google Shape;4469;p71"/>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70" name="Google Shape;4470;p71"/>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71" name="Google Shape;4471;p71"/>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4472" name="Google Shape;4472;p71"/>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473" name="Google Shape;4473;p71"/>
              <p:cNvCxnSpPr>
                <a:stCxn id="4461" idx="6"/>
                <a:endCxn id="4464"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474" name="Google Shape;4474;p71"/>
              <p:cNvCxnSpPr>
                <a:stCxn id="4461" idx="6"/>
                <a:endCxn id="4465"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4475" name="Google Shape;4475;p71"/>
              <p:cNvCxnSpPr>
                <a:endCxn id="4466"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4476" name="Google Shape;4476;p71"/>
              <p:cNvCxnSpPr>
                <a:stCxn id="4462" idx="6"/>
                <a:endCxn id="4464"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477" name="Google Shape;4477;p71"/>
              <p:cNvCxnSpPr>
                <a:stCxn id="4462" idx="6"/>
                <a:endCxn id="4465"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478" name="Google Shape;4478;p71"/>
              <p:cNvCxnSpPr>
                <a:stCxn id="4462" idx="6"/>
                <a:endCxn id="4466"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4479" name="Google Shape;4479;p71"/>
              <p:cNvCxnSpPr>
                <a:stCxn id="4463" idx="6"/>
                <a:endCxn id="4464"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4480" name="Google Shape;4480;p71"/>
              <p:cNvCxnSpPr>
                <a:stCxn id="4463" idx="6"/>
                <a:endCxn id="4465"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4481" name="Google Shape;4481;p71"/>
              <p:cNvCxnSpPr>
                <a:stCxn id="4463" idx="6"/>
                <a:endCxn id="4466"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482" name="Google Shape;4482;p71"/>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483" name="Google Shape;4483;p71"/>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484" name="Google Shape;4484;p71"/>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4485" name="Google Shape;4485;p71"/>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486" name="Google Shape;4486;p71"/>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487" name="Google Shape;4487;p71"/>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4488" name="Google Shape;4488;p71"/>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4489" name="Google Shape;4489;p71"/>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4490" name="Google Shape;4490;p71"/>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491" name="Google Shape;4491;p71"/>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492" name="Google Shape;4492;p71"/>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493" name="Google Shape;4493;p71"/>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4494" name="Google Shape;4494;p71"/>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4495" name="Google Shape;4495;p71"/>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496" name="Google Shape;4496;p71"/>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4497" name="Google Shape;4497;p71"/>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4498" name="Google Shape;4498;p71"/>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4499" name="Google Shape;4499;p71"/>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4500" name="Google Shape;4500;p71"/>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501" name="Google Shape;4501;p71"/>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502" name="Google Shape;4502;p71"/>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4503" name="Google Shape;4503;p71"/>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504" name="Google Shape;4504;p71"/>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505" name="Google Shape;4505;p71"/>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4506" name="Google Shape;4506;p71"/>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4507" name="Google Shape;4507;p71"/>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4508" name="Google Shape;4508;p71"/>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509" name="Google Shape;4509;p71"/>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510" name="Google Shape;4510;p71"/>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511" name="Google Shape;4511;p71"/>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4512" name="Google Shape;4512;p71"/>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4513" name="Google Shape;4513;p71"/>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4514" name="Google Shape;4514;p71"/>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4515" name="Google Shape;4515;p71"/>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4516" name="Google Shape;4516;p71"/>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4517" name="Google Shape;4517;p71"/>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4518" name="Google Shape;4518;p71"/>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519" name="Google Shape;4519;p71"/>
              <p:cNvCxnSpPr>
                <a:stCxn id="4470" idx="6"/>
                <a:endCxn id="4518" idx="2"/>
              </p:cNvCxnSpPr>
              <p:nvPr/>
            </p:nvCxnSpPr>
            <p:spPr>
              <a:xfrm>
                <a:off x="5643927" y="52335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4520" name="Google Shape;4520;p71"/>
              <p:cNvCxnSpPr>
                <a:stCxn id="4471" idx="6"/>
                <a:endCxn id="4518" idx="2"/>
              </p:cNvCxnSpPr>
              <p:nvPr/>
            </p:nvCxnSpPr>
            <p:spPr>
              <a:xfrm flipH="1" rot="10800000">
                <a:off x="5643927" y="837903"/>
                <a:ext cx="564300" cy="314400"/>
              </a:xfrm>
              <a:prstGeom prst="straightConnector1">
                <a:avLst/>
              </a:prstGeom>
              <a:noFill/>
              <a:ln cap="flat" cmpd="sng" w="9525">
                <a:solidFill>
                  <a:schemeClr val="dk2"/>
                </a:solidFill>
                <a:prstDash val="solid"/>
                <a:round/>
                <a:headEnd len="med" w="med" type="none"/>
                <a:tailEnd len="med" w="med" type="triangle"/>
              </a:ln>
            </p:spPr>
          </p:cxnSp>
          <p:cxnSp>
            <p:nvCxnSpPr>
              <p:cNvPr id="4521" name="Google Shape;4521;p71"/>
              <p:cNvCxnSpPr>
                <a:stCxn id="4518"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4522" name="Google Shape;4522;p71"/>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4523" name="Google Shape;4523;p71"/>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4524" name="Google Shape;4524;p71"/>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4525" name="Google Shape;4525;p71"/>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4526" name="Google Shape;4526;p71"/>
              <p:cNvCxnSpPr>
                <a:stCxn id="4470" idx="6"/>
                <a:endCxn id="4525" idx="2"/>
              </p:cNvCxnSpPr>
              <p:nvPr/>
            </p:nvCxnSpPr>
            <p:spPr>
              <a:xfrm>
                <a:off x="5643927" y="523353"/>
                <a:ext cx="564300" cy="943500"/>
              </a:xfrm>
              <a:prstGeom prst="straightConnector1">
                <a:avLst/>
              </a:prstGeom>
              <a:noFill/>
              <a:ln cap="flat" cmpd="sng" w="9525">
                <a:solidFill>
                  <a:schemeClr val="dk2"/>
                </a:solidFill>
                <a:prstDash val="solid"/>
                <a:round/>
                <a:headEnd len="med" w="med" type="none"/>
                <a:tailEnd len="med" w="med" type="triangle"/>
              </a:ln>
            </p:spPr>
          </p:cxnSp>
          <p:cxnSp>
            <p:nvCxnSpPr>
              <p:cNvPr id="4527" name="Google Shape;4527;p71"/>
              <p:cNvCxnSpPr>
                <a:stCxn id="4471" idx="6"/>
                <a:endCxn id="4525" idx="2"/>
              </p:cNvCxnSpPr>
              <p:nvPr/>
            </p:nvCxnSpPr>
            <p:spPr>
              <a:xfrm>
                <a:off x="5643927" y="115230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4528" name="Google Shape;4528;p71"/>
              <p:cNvCxnSpPr>
                <a:stCxn id="4472" idx="6"/>
                <a:endCxn id="4525"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4529" name="Google Shape;4529;p71"/>
              <p:cNvCxnSpPr>
                <a:stCxn id="4472" idx="6"/>
                <a:endCxn id="4518"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4530" name="Google Shape;4530;p71"/>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4531" name="Google Shape;4531;p71"/>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4532" name="Google Shape;4532;p71"/>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4533" name="Google Shape;4533;p71"/>
          <p:cNvSpPr txBox="1"/>
          <p:nvPr/>
        </p:nvSpPr>
        <p:spPr>
          <a:xfrm>
            <a:off x="2646600" y="2332800"/>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4534" name="Google Shape;4534;p71"/>
          <p:cNvCxnSpPr/>
          <p:nvPr/>
        </p:nvCxnSpPr>
        <p:spPr>
          <a:xfrm>
            <a:off x="3413649" y="1152300"/>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4538" name="Shape 4538"/>
        <p:cNvGrpSpPr/>
        <p:nvPr/>
      </p:nvGrpSpPr>
      <p:grpSpPr>
        <a:xfrm>
          <a:off x="0" y="0"/>
          <a:ext cx="0" cy="0"/>
          <a:chOff x="0" y="0"/>
          <a:chExt cx="0" cy="0"/>
        </a:xfrm>
      </p:grpSpPr>
      <p:sp>
        <p:nvSpPr>
          <p:cNvPr id="4539" name="Google Shape;4539;p7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4543" name="Shape 4543"/>
        <p:cNvGrpSpPr/>
        <p:nvPr/>
      </p:nvGrpSpPr>
      <p:grpSpPr>
        <a:xfrm>
          <a:off x="0" y="0"/>
          <a:ext cx="0" cy="0"/>
          <a:chOff x="0" y="0"/>
          <a:chExt cx="0" cy="0"/>
        </a:xfrm>
      </p:grpSpPr>
      <p:sp>
        <p:nvSpPr>
          <p:cNvPr id="4544" name="Google Shape;4544;p73"/>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3"/>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3"/>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3"/>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3"/>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3"/>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3"/>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3"/>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3"/>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3"/>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3"/>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3"/>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3"/>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3"/>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3"/>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3"/>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3"/>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3"/>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3"/>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3"/>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3"/>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3"/>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3"/>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3"/>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3"/>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3"/>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3"/>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3"/>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3"/>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3"/>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3"/>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3"/>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3"/>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3"/>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3"/>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3"/>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3"/>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3"/>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3"/>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3"/>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3"/>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3"/>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3"/>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3"/>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3"/>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3"/>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3"/>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3"/>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3"/>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3"/>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3"/>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3"/>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3"/>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3"/>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3"/>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3"/>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3"/>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3"/>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3"/>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3"/>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3"/>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3"/>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3"/>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3"/>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3"/>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3"/>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3"/>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3"/>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3"/>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3"/>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3"/>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3"/>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3"/>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3"/>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3"/>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3"/>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3"/>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3"/>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3"/>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3"/>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3"/>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3"/>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3"/>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3"/>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3"/>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3"/>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3"/>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3"/>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3"/>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3"/>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3"/>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3"/>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3"/>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3"/>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3"/>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3"/>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3"/>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3"/>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3"/>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3"/>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3"/>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3"/>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3"/>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3"/>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3"/>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3"/>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3"/>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3"/>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3"/>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3"/>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3"/>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3"/>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3"/>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3"/>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3"/>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3"/>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3"/>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3"/>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3"/>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3"/>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3"/>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3"/>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3"/>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3"/>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3"/>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3"/>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3"/>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3"/>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3"/>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3"/>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3"/>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3"/>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3"/>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3"/>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3"/>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3"/>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3"/>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3"/>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3"/>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3"/>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3"/>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3"/>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3"/>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3"/>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3"/>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3"/>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3"/>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3"/>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3"/>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3"/>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3"/>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3"/>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3"/>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3"/>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3"/>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3"/>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3"/>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3"/>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3"/>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3"/>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3"/>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3"/>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3"/>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3"/>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3"/>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3"/>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3"/>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3"/>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3"/>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3"/>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3"/>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3"/>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3"/>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3"/>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4737" name="Shape 4737"/>
        <p:cNvGrpSpPr/>
        <p:nvPr/>
      </p:nvGrpSpPr>
      <p:grpSpPr>
        <a:xfrm>
          <a:off x="0" y="0"/>
          <a:ext cx="0" cy="0"/>
          <a:chOff x="0" y="0"/>
          <a:chExt cx="0" cy="0"/>
        </a:xfrm>
      </p:grpSpPr>
      <p:sp>
        <p:nvSpPr>
          <p:cNvPr id="4738" name="Google Shape;4738;p74"/>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4"/>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4"/>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4"/>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4"/>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4"/>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4"/>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4"/>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4"/>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4"/>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4"/>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4"/>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4"/>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4"/>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4"/>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4"/>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4"/>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4"/>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4"/>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4"/>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4"/>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4"/>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4"/>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4"/>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4"/>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4"/>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4"/>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4"/>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4"/>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4"/>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4"/>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4"/>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4"/>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4"/>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4"/>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4"/>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4"/>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4"/>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4"/>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4"/>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4"/>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4"/>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4"/>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4"/>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4"/>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4"/>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4"/>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4"/>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4"/>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4"/>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4"/>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4"/>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4"/>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4"/>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4"/>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4"/>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4"/>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4"/>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4"/>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4"/>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4"/>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4"/>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4"/>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4"/>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4"/>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4"/>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4"/>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4"/>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4"/>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4"/>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4"/>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4"/>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4"/>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4"/>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4"/>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4"/>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4"/>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4"/>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4"/>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4"/>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4"/>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4"/>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4"/>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4"/>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4"/>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4"/>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4"/>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4"/>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4"/>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4"/>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4"/>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4"/>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4"/>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4"/>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4"/>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4"/>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4"/>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4"/>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4"/>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4"/>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4"/>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4"/>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4"/>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4"/>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4"/>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4"/>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4"/>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4"/>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4"/>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4"/>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4"/>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4"/>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4"/>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4"/>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4"/>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4"/>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4"/>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4"/>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4"/>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4"/>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4"/>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4"/>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4"/>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4"/>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4"/>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4"/>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4"/>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4"/>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4"/>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4"/>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4"/>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4"/>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4"/>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4"/>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4"/>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4"/>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4"/>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4"/>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4"/>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4"/>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4"/>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4"/>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4"/>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4"/>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4"/>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4"/>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4"/>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4"/>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4"/>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4"/>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4"/>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4"/>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4"/>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4"/>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4"/>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4"/>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4"/>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4"/>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4"/>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4"/>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4"/>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4"/>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4"/>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4"/>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4"/>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4"/>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4"/>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4"/>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4"/>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4"/>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4"/>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4"/>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4"/>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4"/>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4"/>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4"/>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4"/>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4"/>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4"/>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4"/>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4"/>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4"/>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4"/>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4"/>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4"/>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4"/>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4"/>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4"/>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4"/>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4"/>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4"/>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4932" name="Shape 4932"/>
        <p:cNvGrpSpPr/>
        <p:nvPr/>
      </p:nvGrpSpPr>
      <p:grpSpPr>
        <a:xfrm>
          <a:off x="0" y="0"/>
          <a:ext cx="0" cy="0"/>
          <a:chOff x="0" y="0"/>
          <a:chExt cx="0" cy="0"/>
        </a:xfrm>
      </p:grpSpPr>
      <p:sp>
        <p:nvSpPr>
          <p:cNvPr id="4933" name="Google Shape;4933;p75"/>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5"/>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5"/>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5"/>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5"/>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5"/>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5"/>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5"/>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5"/>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5"/>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5"/>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5"/>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5"/>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5"/>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5"/>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5"/>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5"/>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5"/>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5"/>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5"/>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5"/>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5"/>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5"/>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5"/>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5"/>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5"/>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5"/>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5"/>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5"/>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5"/>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5"/>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5"/>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5"/>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5"/>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5"/>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5"/>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5"/>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5"/>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5"/>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5"/>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5"/>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5"/>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5"/>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5"/>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5"/>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5"/>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5"/>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5"/>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5"/>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5"/>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5"/>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5"/>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5"/>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5"/>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5"/>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5"/>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5"/>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5"/>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5"/>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5"/>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5"/>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5"/>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5"/>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5"/>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5"/>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5"/>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5"/>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5"/>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5"/>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5"/>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5"/>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5"/>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5"/>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5"/>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5"/>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5"/>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5"/>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5"/>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5"/>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5"/>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5"/>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5"/>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5"/>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5"/>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5"/>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5"/>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5"/>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5"/>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5"/>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5"/>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5"/>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5"/>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5"/>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5"/>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5"/>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5"/>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5"/>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5"/>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5"/>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5"/>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5"/>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5"/>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5"/>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5"/>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5"/>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5"/>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5"/>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5"/>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5"/>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5"/>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5"/>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5"/>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5"/>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5"/>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5"/>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5"/>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5"/>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5"/>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5"/>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5"/>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5"/>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5"/>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5"/>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5"/>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5"/>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5"/>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5"/>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5"/>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5"/>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5"/>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5"/>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5"/>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5"/>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5"/>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5"/>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5"/>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5"/>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5"/>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5"/>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5"/>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5"/>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5"/>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5"/>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5"/>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5"/>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5"/>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5"/>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5"/>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5"/>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5"/>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5"/>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5"/>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5"/>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5"/>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5"/>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5"/>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5"/>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5"/>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5"/>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5"/>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5"/>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5"/>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5"/>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5"/>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5"/>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5"/>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5"/>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5"/>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5"/>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5"/>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5"/>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5"/>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5"/>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5"/>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5"/>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5"/>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5"/>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5"/>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5"/>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5"/>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5"/>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5"/>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5"/>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5"/>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5"/>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5"/>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5"/>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5"/>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5"/>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5"/>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5126" name="Shape 5126"/>
        <p:cNvGrpSpPr/>
        <p:nvPr/>
      </p:nvGrpSpPr>
      <p:grpSpPr>
        <a:xfrm>
          <a:off x="0" y="0"/>
          <a:ext cx="0" cy="0"/>
          <a:chOff x="0" y="0"/>
          <a:chExt cx="0" cy="0"/>
        </a:xfrm>
      </p:grpSpPr>
      <p:grpSp>
        <p:nvGrpSpPr>
          <p:cNvPr id="5127" name="Google Shape;5127;p76"/>
          <p:cNvGrpSpPr/>
          <p:nvPr/>
        </p:nvGrpSpPr>
        <p:grpSpPr>
          <a:xfrm>
            <a:off x="75400" y="24375"/>
            <a:ext cx="8993197" cy="5094750"/>
            <a:chOff x="75400" y="24375"/>
            <a:chExt cx="8993197" cy="5094750"/>
          </a:xfrm>
        </p:grpSpPr>
        <p:sp>
          <p:nvSpPr>
            <p:cNvPr id="5128" name="Google Shape;5128;p76"/>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6"/>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6"/>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6"/>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6"/>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6"/>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6"/>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6"/>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6"/>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6"/>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6"/>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6"/>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6"/>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6"/>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6"/>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6"/>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6"/>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6"/>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6"/>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6"/>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6"/>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6"/>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6"/>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6"/>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6"/>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6"/>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6"/>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6"/>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6"/>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6"/>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6"/>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6"/>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6"/>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6"/>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6"/>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6"/>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6"/>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6"/>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6"/>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6"/>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6"/>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6"/>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6"/>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6"/>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6"/>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6"/>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6"/>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6"/>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6"/>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6"/>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6"/>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6"/>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6"/>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6"/>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6"/>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6"/>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6"/>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6"/>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6"/>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6"/>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6"/>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6"/>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6"/>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6"/>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6"/>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6"/>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6"/>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6"/>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6"/>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6"/>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6"/>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6"/>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6"/>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6"/>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6"/>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6"/>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6"/>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6"/>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6"/>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6"/>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6"/>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6"/>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6"/>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6"/>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6"/>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6"/>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6"/>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6"/>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6"/>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6"/>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6"/>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6"/>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6"/>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6"/>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6"/>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6"/>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6"/>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6"/>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6"/>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6"/>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6"/>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6"/>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6"/>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6"/>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6"/>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6"/>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6"/>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6"/>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6"/>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6"/>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6"/>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6"/>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6"/>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6"/>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6"/>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6"/>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6"/>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6"/>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6"/>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6"/>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6"/>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6"/>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6"/>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6"/>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6"/>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6"/>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6"/>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6"/>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6"/>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6"/>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6"/>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6"/>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6"/>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6"/>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6"/>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6"/>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6"/>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6"/>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6"/>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6"/>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6"/>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6"/>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6"/>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6"/>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6"/>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6"/>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6"/>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6"/>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6"/>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6"/>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6"/>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6"/>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6"/>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6"/>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6"/>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6"/>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6"/>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6"/>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6"/>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6"/>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6"/>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6"/>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6"/>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6"/>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6"/>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6"/>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6"/>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6"/>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6"/>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6"/>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6"/>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6"/>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6"/>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6"/>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6"/>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6"/>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6"/>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6"/>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6"/>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6"/>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6"/>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6"/>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6"/>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6"/>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6"/>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6"/>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6"/>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6"/>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6"/>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6"/>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5321" name="Shape 5321"/>
        <p:cNvGrpSpPr/>
        <p:nvPr/>
      </p:nvGrpSpPr>
      <p:grpSpPr>
        <a:xfrm>
          <a:off x="0" y="0"/>
          <a:ext cx="0" cy="0"/>
          <a:chOff x="0" y="0"/>
          <a:chExt cx="0" cy="0"/>
        </a:xfrm>
      </p:grpSpPr>
      <p:sp>
        <p:nvSpPr>
          <p:cNvPr id="5322" name="Google Shape;5322;p77"/>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5326" name="Shape 5326"/>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30" name="Shape 5330"/>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5334" name="Shape 5334"/>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338" name="Shape 5338"/>
        <p:cNvGrpSpPr/>
        <p:nvPr/>
      </p:nvGrpSpPr>
      <p:grpSpPr>
        <a:xfrm>
          <a:off x="0" y="0"/>
          <a:ext cx="0" cy="0"/>
          <a:chOff x="0" y="0"/>
          <a:chExt cx="0" cy="0"/>
        </a:xfrm>
      </p:grpSpPr>
      <p:sp>
        <p:nvSpPr>
          <p:cNvPr id="5339" name="Google Shape;5339;p8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21" name="Google Shape;121;p19"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24" name="Google Shape;124;p19"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27" name="Google Shape;127;p19"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descr="+" id="129" name="Google Shape;129;p19"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3" name="Shape 5343"/>
        <p:cNvGrpSpPr/>
        <p:nvPr/>
      </p:nvGrpSpPr>
      <p:grpSpPr>
        <a:xfrm>
          <a:off x="0" y="0"/>
          <a:ext cx="0" cy="0"/>
          <a:chOff x="0" y="0"/>
          <a:chExt cx="0" cy="0"/>
        </a:xfrm>
      </p:grpSpPr>
      <p:pic>
        <p:nvPicPr>
          <p:cNvPr id="5344" name="Google Shape;5344;p82"/>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5345" name="Google Shape;5345;p82"/>
          <p:cNvSpPr txBox="1"/>
          <p:nvPr/>
        </p:nvSpPr>
        <p:spPr>
          <a:xfrm rot="-2698646">
            <a:off x="634865" y="14688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346" name="Google Shape;5346;p82"/>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5347" name="Google Shape;5347;p82"/>
          <p:cNvSpPr/>
          <p:nvPr/>
        </p:nvSpPr>
        <p:spPr>
          <a:xfrm>
            <a:off x="6642525" y="1394675"/>
            <a:ext cx="300300" cy="21657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348" name="Google Shape;5348;p82"/>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49" name="Google Shape;5349;p82"/>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0" name="Google Shape;5350;p82"/>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1" name="Google Shape;5351;p82"/>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2" name="Google Shape;5352;p82"/>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3" name="Google Shape;5353;p82"/>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4" name="Google Shape;5354;p82"/>
          <p:cNvSpPr txBox="1"/>
          <p:nvPr/>
        </p:nvSpPr>
        <p:spPr>
          <a:xfrm>
            <a:off x="1346300"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355" name="Google Shape;5355;p82"/>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356" name="Google Shape;5356;p82"/>
          <p:cNvSpPr txBox="1"/>
          <p:nvPr/>
        </p:nvSpPr>
        <p:spPr>
          <a:xfrm rot="-2700000">
            <a:off x="5182933"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5357" name="Google Shape;5357;p82"/>
          <p:cNvSpPr txBox="1"/>
          <p:nvPr/>
        </p:nvSpPr>
        <p:spPr>
          <a:xfrm rot="-2700000">
            <a:off x="4207201" y="40432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5358" name="Google Shape;5358;p82"/>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2"/>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2"/>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2"/>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2"/>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2"/>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2"/>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2"/>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2"/>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2"/>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2"/>
          <p:cNvSpPr/>
          <p:nvPr/>
        </p:nvSpPr>
        <p:spPr>
          <a:xfrm rot="-5400000">
            <a:off x="1613950" y="1194175"/>
            <a:ext cx="48300" cy="153000"/>
          </a:xfrm>
          <a:prstGeom prst="rightBrace">
            <a:avLst>
              <a:gd fmla="val 74574"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5369" name="Google Shape;5369;p82"/>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2"/>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371" name="Google Shape;5371;p82"/>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2"/>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5373" name="Google Shape;5373;p82"/>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4" name="Google Shape;5374;p82"/>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5375" name="Google Shape;5375;p82"/>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5376" name="Google Shape;5376;p82"/>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7" name="Google Shape;5377;p82"/>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5378" name="Google Shape;5378;p82"/>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5379" name="Google Shape;5379;p82"/>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0" name="Google Shape;5380;p82"/>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5381" name="Google Shape;5381;p82"/>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2" name="Google Shape;5382;p82"/>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5383" name="Google Shape;5383;p82"/>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5384" name="Google Shape;5384;p82"/>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2"/>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2"/>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2"/>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88" name="Google Shape;5388;p82"/>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389" name="Google Shape;5389;p82"/>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90" name="Google Shape;5390;p82"/>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391" name="Google Shape;5391;p82"/>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92" name="Google Shape;5392;p82"/>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393" name="Google Shape;5393;p82"/>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94" name="Google Shape;5394;p82"/>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395" name="Google Shape;5395;p82"/>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96" name="Google Shape;5396;p82"/>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397" name="Google Shape;5397;p82"/>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98" name="Google Shape;5398;p82"/>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399" name="Google Shape;5399;p82"/>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00" name="Google Shape;5400;p82"/>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401" name="Google Shape;5401;p82"/>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02" name="Google Shape;5402;p82"/>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403" name="Google Shape;5403;p82"/>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04" name="Google Shape;5404;p82"/>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405" name="Google Shape;5405;p82"/>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06" name="Google Shape;5406;p82"/>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5407" name="Google Shape;5407;p82"/>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2"/>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2"/>
          <p:cNvSpPr txBox="1"/>
          <p:nvPr/>
        </p:nvSpPr>
        <p:spPr>
          <a:xfrm rot="-2700000">
            <a:off x="6012065" y="3920549"/>
            <a:ext cx="1328371" cy="51717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5410" name="Google Shape;5410;p82"/>
          <p:cNvSpPr txBox="1"/>
          <p:nvPr/>
        </p:nvSpPr>
        <p:spPr>
          <a:xfrm rot="-2700000">
            <a:off x="6847257" y="38937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5411" name="Google Shape;5411;p82"/>
          <p:cNvSpPr/>
          <p:nvPr/>
        </p:nvSpPr>
        <p:spPr>
          <a:xfrm>
            <a:off x="7328750" y="1807500"/>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2"/>
          <p:cNvSpPr/>
          <p:nvPr/>
        </p:nvSpPr>
        <p:spPr>
          <a:xfrm>
            <a:off x="7371525" y="1820325"/>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3" name="Google Shape;5413;p82"/>
          <p:cNvCxnSpPr>
            <a:stCxn id="5412" idx="1"/>
            <a:endCxn id="5412" idx="3"/>
          </p:cNvCxnSpPr>
          <p:nvPr/>
        </p:nvCxnSpPr>
        <p:spPr>
          <a:xfrm>
            <a:off x="7371525" y="2536725"/>
            <a:ext cx="235200" cy="0"/>
          </a:xfrm>
          <a:prstGeom prst="straightConnector1">
            <a:avLst/>
          </a:prstGeom>
          <a:noFill/>
          <a:ln cap="flat" cmpd="sng" w="9525">
            <a:solidFill>
              <a:srgbClr val="000000"/>
            </a:solidFill>
            <a:prstDash val="solid"/>
            <a:round/>
            <a:headEnd len="med" w="med" type="none"/>
            <a:tailEnd len="med" w="med" type="none"/>
          </a:ln>
        </p:spPr>
      </p:cxnSp>
      <p:cxnSp>
        <p:nvCxnSpPr>
          <p:cNvPr id="5414" name="Google Shape;5414;p82"/>
          <p:cNvCxnSpPr/>
          <p:nvPr/>
        </p:nvCxnSpPr>
        <p:spPr>
          <a:xfrm>
            <a:off x="7371525" y="2175325"/>
            <a:ext cx="235200" cy="0"/>
          </a:xfrm>
          <a:prstGeom prst="straightConnector1">
            <a:avLst/>
          </a:prstGeom>
          <a:noFill/>
          <a:ln cap="flat" cmpd="sng" w="9525">
            <a:solidFill>
              <a:srgbClr val="000000"/>
            </a:solidFill>
            <a:prstDash val="solid"/>
            <a:round/>
            <a:headEnd len="med" w="med" type="none"/>
            <a:tailEnd len="med" w="med" type="none"/>
          </a:ln>
        </p:spPr>
      </p:cxnSp>
      <p:pic>
        <p:nvPicPr>
          <p:cNvPr id="5415" name="Google Shape;5415;p82"/>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5416" name="Google Shape;5416;p82"/>
          <p:cNvCxnSpPr/>
          <p:nvPr/>
        </p:nvCxnSpPr>
        <p:spPr>
          <a:xfrm>
            <a:off x="7371525" y="2898125"/>
            <a:ext cx="235200" cy="0"/>
          </a:xfrm>
          <a:prstGeom prst="straightConnector1">
            <a:avLst/>
          </a:prstGeom>
          <a:noFill/>
          <a:ln cap="flat" cmpd="sng" w="9525">
            <a:solidFill>
              <a:srgbClr val="000000"/>
            </a:solidFill>
            <a:prstDash val="solid"/>
            <a:round/>
            <a:headEnd len="med" w="med" type="none"/>
            <a:tailEnd len="med" w="med" type="none"/>
          </a:ln>
        </p:spPr>
      </p:cxnSp>
      <p:sp>
        <p:nvSpPr>
          <p:cNvPr id="5417" name="Google Shape;5417;p82"/>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2"/>
          <p:cNvSpPr txBox="1"/>
          <p:nvPr/>
        </p:nvSpPr>
        <p:spPr>
          <a:xfrm>
            <a:off x="2368925" y="1173625"/>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5419" name="Google Shape;5419;p82"/>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2"/>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421" name="Google Shape;5421;p82"/>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2"/>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5423" name="Google Shape;5423;p82"/>
          <p:cNvCxnSpPr/>
          <p:nvPr/>
        </p:nvCxnSpPr>
        <p:spPr>
          <a:xfrm flipH="1">
            <a:off x="209292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5424" name="Google Shape;5424;p82"/>
          <p:cNvCxnSpPr/>
          <p:nvPr/>
        </p:nvCxnSpPr>
        <p:spPr>
          <a:xfrm>
            <a:off x="2232800" y="1322300"/>
            <a:ext cx="3000" cy="2090400"/>
          </a:xfrm>
          <a:prstGeom prst="straightConnector1">
            <a:avLst/>
          </a:prstGeom>
          <a:noFill/>
          <a:ln cap="flat" cmpd="sng" w="9525">
            <a:solidFill>
              <a:srgbClr val="D9D9D9"/>
            </a:solidFill>
            <a:prstDash val="solid"/>
            <a:round/>
            <a:headEnd len="med" w="med" type="none"/>
            <a:tailEnd len="med" w="med" type="none"/>
          </a:ln>
        </p:spPr>
      </p:cxnSp>
      <p:cxnSp>
        <p:nvCxnSpPr>
          <p:cNvPr id="5425" name="Google Shape;5425;p82"/>
          <p:cNvCxnSpPr/>
          <p:nvPr/>
        </p:nvCxnSpPr>
        <p:spPr>
          <a:xfrm>
            <a:off x="2367525" y="1326500"/>
            <a:ext cx="2700" cy="2086200"/>
          </a:xfrm>
          <a:prstGeom prst="straightConnector1">
            <a:avLst/>
          </a:prstGeom>
          <a:noFill/>
          <a:ln cap="flat" cmpd="sng" w="9525">
            <a:solidFill>
              <a:srgbClr val="D9D9D9"/>
            </a:solidFill>
            <a:prstDash val="solid"/>
            <a:round/>
            <a:headEnd len="med" w="med" type="none"/>
            <a:tailEnd len="med" w="med" type="none"/>
          </a:ln>
        </p:spPr>
      </p:cxnSp>
      <p:cxnSp>
        <p:nvCxnSpPr>
          <p:cNvPr id="5426" name="Google Shape;5426;p82"/>
          <p:cNvCxnSpPr/>
          <p:nvPr/>
        </p:nvCxnSpPr>
        <p:spPr>
          <a:xfrm flipH="1">
            <a:off x="1966837"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5427" name="Google Shape;5427;p82"/>
          <p:cNvCxnSpPr/>
          <p:nvPr/>
        </p:nvCxnSpPr>
        <p:spPr>
          <a:xfrm flipH="1">
            <a:off x="184077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5428" name="Google Shape;5428;p82"/>
          <p:cNvCxnSpPr/>
          <p:nvPr/>
        </p:nvCxnSpPr>
        <p:spPr>
          <a:xfrm flipH="1">
            <a:off x="1697862" y="1311025"/>
            <a:ext cx="7800" cy="2101800"/>
          </a:xfrm>
          <a:prstGeom prst="straightConnector1">
            <a:avLst/>
          </a:prstGeom>
          <a:noFill/>
          <a:ln cap="flat" cmpd="sng" w="9525">
            <a:solidFill>
              <a:srgbClr val="D9D9D9"/>
            </a:solidFill>
            <a:prstDash val="solid"/>
            <a:round/>
            <a:headEnd len="med" w="med" type="none"/>
            <a:tailEnd len="med" w="med" type="none"/>
          </a:ln>
        </p:spPr>
      </p:cxnSp>
      <p:cxnSp>
        <p:nvCxnSpPr>
          <p:cNvPr id="5429" name="Google Shape;5429;p82"/>
          <p:cNvCxnSpPr/>
          <p:nvPr/>
        </p:nvCxnSpPr>
        <p:spPr>
          <a:xfrm flipH="1">
            <a:off x="1563387" y="1311025"/>
            <a:ext cx="9300" cy="2093400"/>
          </a:xfrm>
          <a:prstGeom prst="straightConnector1">
            <a:avLst/>
          </a:prstGeom>
          <a:noFill/>
          <a:ln cap="flat" cmpd="sng" w="9525">
            <a:solidFill>
              <a:srgbClr val="D9D9D9"/>
            </a:solidFill>
            <a:prstDash val="solid"/>
            <a:round/>
            <a:headEnd len="med" w="med" type="none"/>
            <a:tailEnd len="med" w="med" type="none"/>
          </a:ln>
        </p:spPr>
      </p:cxnSp>
      <p:cxnSp>
        <p:nvCxnSpPr>
          <p:cNvPr id="5430" name="Google Shape;5430;p82"/>
          <p:cNvCxnSpPr/>
          <p:nvPr/>
        </p:nvCxnSpPr>
        <p:spPr>
          <a:xfrm flipH="1">
            <a:off x="1433987" y="1311025"/>
            <a:ext cx="5400" cy="2082000"/>
          </a:xfrm>
          <a:prstGeom prst="straightConnector1">
            <a:avLst/>
          </a:prstGeom>
          <a:noFill/>
          <a:ln cap="flat" cmpd="sng" w="9525">
            <a:solidFill>
              <a:srgbClr val="D9D9D9"/>
            </a:solidFill>
            <a:prstDash val="solid"/>
            <a:round/>
            <a:headEnd len="med" w="med" type="none"/>
            <a:tailEnd len="med" w="med" type="none"/>
          </a:ln>
        </p:spPr>
      </p:cxnSp>
      <p:sp>
        <p:nvSpPr>
          <p:cNvPr id="5431" name="Google Shape;5431;p82"/>
          <p:cNvSpPr/>
          <p:nvPr/>
        </p:nvSpPr>
        <p:spPr>
          <a:xfrm>
            <a:off x="2565200" y="3988675"/>
            <a:ext cx="14892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2"/>
          <p:cNvSpPr txBox="1"/>
          <p:nvPr/>
        </p:nvSpPr>
        <p:spPr>
          <a:xfrm>
            <a:off x="2558600" y="4093700"/>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433" name="Google Shape;5433;p82"/>
          <p:cNvSpPr txBox="1"/>
          <p:nvPr/>
        </p:nvSpPr>
        <p:spPr>
          <a:xfrm>
            <a:off x="709300" y="4187450"/>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434" name="Google Shape;5434;p82"/>
          <p:cNvSpPr/>
          <p:nvPr/>
        </p:nvSpPr>
        <p:spPr>
          <a:xfrm>
            <a:off x="636725" y="3739400"/>
            <a:ext cx="1770000" cy="57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sp>
        <p:nvSpPr>
          <p:cNvPr id="5439" name="Google Shape;5439;p83"/>
          <p:cNvSpPr/>
          <p:nvPr/>
        </p:nvSpPr>
        <p:spPr>
          <a:xfrm>
            <a:off x="3611950" y="1855350"/>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0" name="Google Shape;5440;p83"/>
          <p:cNvCxnSpPr>
            <a:stCxn id="5439" idx="1"/>
            <a:endCxn id="5439" idx="3"/>
          </p:cNvCxnSpPr>
          <p:nvPr/>
        </p:nvCxnSpPr>
        <p:spPr>
          <a:xfrm>
            <a:off x="3611950" y="25717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5441" name="Google Shape;5441;p83"/>
          <p:cNvCxnSpPr/>
          <p:nvPr/>
        </p:nvCxnSpPr>
        <p:spPr>
          <a:xfrm>
            <a:off x="3611950" y="22103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5442" name="Google Shape;5442;p83"/>
          <p:cNvCxnSpPr/>
          <p:nvPr/>
        </p:nvCxnSpPr>
        <p:spPr>
          <a:xfrm>
            <a:off x="3611950" y="2933150"/>
            <a:ext cx="235200" cy="0"/>
          </a:xfrm>
          <a:prstGeom prst="straightConnector1">
            <a:avLst/>
          </a:prstGeom>
          <a:noFill/>
          <a:ln cap="flat" cmpd="sng" w="9525">
            <a:solidFill>
              <a:schemeClr val="dk2"/>
            </a:solidFill>
            <a:prstDash val="solid"/>
            <a:round/>
            <a:headEnd len="med" w="med" type="none"/>
            <a:tailEnd len="med" w="med" type="none"/>
          </a:ln>
        </p:spPr>
      </p:cxnSp>
      <p:sp>
        <p:nvSpPr>
          <p:cNvPr id="5443" name="Google Shape;5443;p83"/>
          <p:cNvSpPr/>
          <p:nvPr/>
        </p:nvSpPr>
        <p:spPr>
          <a:xfrm>
            <a:off x="4067825" y="1857925"/>
            <a:ext cx="235200" cy="1432800"/>
          </a:xfrm>
          <a:prstGeom prst="roundRect">
            <a:avLst>
              <a:gd fmla="val 16667" name="adj"/>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7" name="Shape 5447"/>
        <p:cNvGrpSpPr/>
        <p:nvPr/>
      </p:nvGrpSpPr>
      <p:grpSpPr>
        <a:xfrm>
          <a:off x="0" y="0"/>
          <a:ext cx="0" cy="0"/>
          <a:chOff x="0" y="0"/>
          <a:chExt cx="0" cy="0"/>
        </a:xfrm>
      </p:grpSpPr>
      <p:sp>
        <p:nvSpPr>
          <p:cNvPr id="5448" name="Google Shape;5448;p84"/>
          <p:cNvSpPr txBox="1"/>
          <p:nvPr/>
        </p:nvSpPr>
        <p:spPr>
          <a:xfrm rot="-2701427">
            <a:off x="7932963" y="3840488"/>
            <a:ext cx="1022052" cy="5557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sp>
        <p:nvSpPr>
          <p:cNvPr id="5449" name="Google Shape;5449;p84"/>
          <p:cNvSpPr txBox="1"/>
          <p:nvPr/>
        </p:nvSpPr>
        <p:spPr>
          <a:xfrm rot="-2698646">
            <a:off x="634865" y="14899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450" name="Google Shape;5450;p84"/>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5451" name="Google Shape;5451;p84"/>
          <p:cNvSpPr/>
          <p:nvPr/>
        </p:nvSpPr>
        <p:spPr>
          <a:xfrm>
            <a:off x="6642525" y="1394675"/>
            <a:ext cx="300300" cy="2165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452" name="Google Shape;5452;p84"/>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453" name="Google Shape;5453;p84"/>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454" name="Google Shape;5454;p84"/>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455" name="Google Shape;5455;p84"/>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456" name="Google Shape;5456;p84"/>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457" name="Google Shape;5457;p84"/>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458" name="Google Shape;5458;p84"/>
          <p:cNvSpPr txBox="1"/>
          <p:nvPr/>
        </p:nvSpPr>
        <p:spPr>
          <a:xfrm>
            <a:off x="635225" y="3820275"/>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459" name="Google Shape;5459;p84"/>
          <p:cNvSpPr txBox="1"/>
          <p:nvPr/>
        </p:nvSpPr>
        <p:spPr>
          <a:xfrm>
            <a:off x="1332125"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460" name="Google Shape;5460;p84"/>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461" name="Google Shape;5461;p84"/>
          <p:cNvSpPr txBox="1"/>
          <p:nvPr/>
        </p:nvSpPr>
        <p:spPr>
          <a:xfrm rot="-2700000">
            <a:off x="5228483"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5462" name="Google Shape;5462;p84"/>
          <p:cNvSpPr txBox="1"/>
          <p:nvPr/>
        </p:nvSpPr>
        <p:spPr>
          <a:xfrm rot="-2700000">
            <a:off x="4231963" y="40260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5463" name="Google Shape;5463;p84"/>
          <p:cNvSpPr txBox="1"/>
          <p:nvPr/>
        </p:nvSpPr>
        <p:spPr>
          <a:xfrm>
            <a:off x="2649475" y="3994975"/>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464" name="Google Shape;5464;p84"/>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468" name="Google Shape;5468;p84"/>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4"/>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4"/>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4"/>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rot="-5400000">
            <a:off x="1588950" y="1201625"/>
            <a:ext cx="54000" cy="172200"/>
          </a:xfrm>
          <a:prstGeom prst="rightBrace">
            <a:avLst>
              <a:gd fmla="val 33009"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5477" name="Google Shape;5477;p84"/>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479" name="Google Shape;5479;p84"/>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txBox="1"/>
          <p:nvPr/>
        </p:nvSpPr>
        <p:spPr>
          <a:xfrm>
            <a:off x="2368925" y="116755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5481" name="Google Shape;5481;p84"/>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5484" name="Google Shape;5484;p84"/>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5485" name="Google Shape;5485;p84"/>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6" name="Google Shape;5486;p84"/>
          <p:cNvPicPr preferRelativeResize="0"/>
          <p:nvPr/>
        </p:nvPicPr>
        <p:blipFill>
          <a:blip r:embed="rId3">
            <a:alphaModFix/>
          </a:blip>
          <a:stretch>
            <a:fillRect/>
          </a:stretch>
        </p:blipFill>
        <p:spPr>
          <a:xfrm>
            <a:off x="2727988" y="511237"/>
            <a:ext cx="1082759" cy="1073976"/>
          </a:xfrm>
          <a:prstGeom prst="rect">
            <a:avLst/>
          </a:prstGeom>
          <a:noFill/>
          <a:ln>
            <a:noFill/>
          </a:ln>
        </p:spPr>
      </p:pic>
      <p:pic>
        <p:nvPicPr>
          <p:cNvPr id="5487" name="Google Shape;5487;p84"/>
          <p:cNvPicPr preferRelativeResize="0"/>
          <p:nvPr/>
        </p:nvPicPr>
        <p:blipFill>
          <a:blip r:embed="rId4">
            <a:alphaModFix/>
          </a:blip>
          <a:stretch>
            <a:fillRect/>
          </a:stretch>
        </p:blipFill>
        <p:spPr>
          <a:xfrm>
            <a:off x="3270550" y="1038375"/>
            <a:ext cx="705284" cy="691225"/>
          </a:xfrm>
          <a:prstGeom prst="rect">
            <a:avLst/>
          </a:prstGeom>
          <a:noFill/>
          <a:ln>
            <a:noFill/>
          </a:ln>
        </p:spPr>
      </p:pic>
      <p:sp>
        <p:nvSpPr>
          <p:cNvPr id="5488" name="Google Shape;5488;p84"/>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9" name="Google Shape;5489;p84"/>
          <p:cNvPicPr preferRelativeResize="0"/>
          <p:nvPr/>
        </p:nvPicPr>
        <p:blipFill>
          <a:blip r:embed="rId5">
            <a:alphaModFix/>
          </a:blip>
          <a:stretch>
            <a:fillRect/>
          </a:stretch>
        </p:blipFill>
        <p:spPr>
          <a:xfrm>
            <a:off x="2801599" y="1729598"/>
            <a:ext cx="1027481" cy="893629"/>
          </a:xfrm>
          <a:prstGeom prst="rect">
            <a:avLst/>
          </a:prstGeom>
          <a:noFill/>
          <a:ln>
            <a:noFill/>
          </a:ln>
        </p:spPr>
      </p:pic>
      <p:pic>
        <p:nvPicPr>
          <p:cNvPr id="5490" name="Google Shape;5490;p84"/>
          <p:cNvPicPr preferRelativeResize="0"/>
          <p:nvPr/>
        </p:nvPicPr>
        <p:blipFill>
          <a:blip r:embed="rId6">
            <a:alphaModFix/>
          </a:blip>
          <a:stretch>
            <a:fillRect/>
          </a:stretch>
        </p:blipFill>
        <p:spPr>
          <a:xfrm>
            <a:off x="3298052" y="2160256"/>
            <a:ext cx="694697" cy="643318"/>
          </a:xfrm>
          <a:prstGeom prst="rect">
            <a:avLst/>
          </a:prstGeom>
          <a:noFill/>
          <a:ln>
            <a:noFill/>
          </a:ln>
        </p:spPr>
      </p:pic>
      <p:sp>
        <p:nvSpPr>
          <p:cNvPr id="5491" name="Google Shape;5491;p84"/>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2" name="Google Shape;5492;p84"/>
          <p:cNvPicPr preferRelativeResize="0"/>
          <p:nvPr/>
        </p:nvPicPr>
        <p:blipFill>
          <a:blip r:embed="rId7">
            <a:alphaModFix/>
          </a:blip>
          <a:stretch>
            <a:fillRect/>
          </a:stretch>
        </p:blipFill>
        <p:spPr>
          <a:xfrm>
            <a:off x="2859302" y="2834326"/>
            <a:ext cx="1082751" cy="1067037"/>
          </a:xfrm>
          <a:prstGeom prst="rect">
            <a:avLst/>
          </a:prstGeom>
          <a:noFill/>
          <a:ln>
            <a:noFill/>
          </a:ln>
        </p:spPr>
      </p:pic>
      <p:sp>
        <p:nvSpPr>
          <p:cNvPr id="5493" name="Google Shape;5493;p84"/>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4" name="Google Shape;5494;p84"/>
          <p:cNvPicPr preferRelativeResize="0"/>
          <p:nvPr/>
        </p:nvPicPr>
        <p:blipFill>
          <a:blip r:embed="rId8">
            <a:alphaModFix/>
          </a:blip>
          <a:stretch>
            <a:fillRect/>
          </a:stretch>
        </p:blipFill>
        <p:spPr>
          <a:xfrm>
            <a:off x="4248888" y="1977375"/>
            <a:ext cx="791317" cy="828138"/>
          </a:xfrm>
          <a:prstGeom prst="rect">
            <a:avLst/>
          </a:prstGeom>
          <a:noFill/>
          <a:ln>
            <a:noFill/>
          </a:ln>
        </p:spPr>
      </p:pic>
      <p:pic>
        <p:nvPicPr>
          <p:cNvPr id="5495" name="Google Shape;5495;p84"/>
          <p:cNvPicPr preferRelativeResize="0"/>
          <p:nvPr/>
        </p:nvPicPr>
        <p:blipFill>
          <a:blip r:embed="rId9">
            <a:alphaModFix/>
          </a:blip>
          <a:stretch>
            <a:fillRect/>
          </a:stretch>
        </p:blipFill>
        <p:spPr>
          <a:xfrm>
            <a:off x="4542121" y="2285749"/>
            <a:ext cx="624167" cy="639726"/>
          </a:xfrm>
          <a:prstGeom prst="rect">
            <a:avLst/>
          </a:prstGeom>
          <a:noFill/>
          <a:ln>
            <a:noFill/>
          </a:ln>
        </p:spPr>
      </p:pic>
      <p:sp>
        <p:nvSpPr>
          <p:cNvPr id="5496" name="Google Shape;5496;p84"/>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4"/>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4"/>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4"/>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00" name="Google Shape;5500;p84"/>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01" name="Google Shape;5501;p84"/>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02" name="Google Shape;5502;p84"/>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03" name="Google Shape;5503;p84"/>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04" name="Google Shape;5504;p84"/>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05" name="Google Shape;5505;p84"/>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06" name="Google Shape;5506;p84"/>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07" name="Google Shape;5507;p84"/>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08" name="Google Shape;5508;p84"/>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09" name="Google Shape;5509;p84"/>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10" name="Google Shape;5510;p84"/>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11" name="Google Shape;5511;p84"/>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12" name="Google Shape;5512;p84"/>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13" name="Google Shape;5513;p84"/>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14" name="Google Shape;5514;p84"/>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15" name="Google Shape;5515;p84"/>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16" name="Google Shape;5516;p84"/>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17" name="Google Shape;5517;p84"/>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18" name="Google Shape;5518;p84"/>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19" name="Google Shape;5519;p84"/>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4"/>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4"/>
          <p:cNvSpPr txBox="1"/>
          <p:nvPr/>
        </p:nvSpPr>
        <p:spPr>
          <a:xfrm rot="-2700000">
            <a:off x="6132090" y="3920549"/>
            <a:ext cx="1328371" cy="517178"/>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5522" name="Google Shape;5522;p84"/>
          <p:cNvSpPr txBox="1"/>
          <p:nvPr/>
        </p:nvSpPr>
        <p:spPr>
          <a:xfrm rot="-2700000">
            <a:off x="6949707" y="39078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6" name="Shape 5526"/>
        <p:cNvGrpSpPr/>
        <p:nvPr/>
      </p:nvGrpSpPr>
      <p:grpSpPr>
        <a:xfrm>
          <a:off x="0" y="0"/>
          <a:ext cx="0" cy="0"/>
          <a:chOff x="0" y="0"/>
          <a:chExt cx="0" cy="0"/>
        </a:xfrm>
      </p:grpSpPr>
      <p:pic>
        <p:nvPicPr>
          <p:cNvPr id="5527" name="Google Shape;5527;p85"/>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5528" name="Google Shape;5528;p85"/>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5529" name="Google Shape;5529;p85"/>
          <p:cNvSpPr txBox="1"/>
          <p:nvPr/>
        </p:nvSpPr>
        <p:spPr>
          <a:xfrm>
            <a:off x="6706525" y="1251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30" name="Google Shape;5530;p85"/>
          <p:cNvSpPr txBox="1"/>
          <p:nvPr/>
        </p:nvSpPr>
        <p:spPr>
          <a:xfrm>
            <a:off x="6706525" y="1147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31" name="Google Shape;5531;p85"/>
          <p:cNvSpPr txBox="1"/>
          <p:nvPr/>
        </p:nvSpPr>
        <p:spPr>
          <a:xfrm>
            <a:off x="6706525" y="14972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32" name="Google Shape;5532;p85"/>
          <p:cNvSpPr txBox="1"/>
          <p:nvPr/>
        </p:nvSpPr>
        <p:spPr>
          <a:xfrm>
            <a:off x="6706525" y="13926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33" name="Google Shape;5533;p85"/>
          <p:cNvSpPr txBox="1"/>
          <p:nvPr/>
        </p:nvSpPr>
        <p:spPr>
          <a:xfrm>
            <a:off x="6706525" y="1740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34" name="Google Shape;5534;p85"/>
          <p:cNvSpPr txBox="1"/>
          <p:nvPr/>
        </p:nvSpPr>
        <p:spPr>
          <a:xfrm>
            <a:off x="6706525" y="1636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35" name="Google Shape;5535;p85"/>
          <p:cNvSpPr txBox="1"/>
          <p:nvPr/>
        </p:nvSpPr>
        <p:spPr>
          <a:xfrm>
            <a:off x="6706525" y="19862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36" name="Google Shape;5536;p85"/>
          <p:cNvSpPr txBox="1"/>
          <p:nvPr/>
        </p:nvSpPr>
        <p:spPr>
          <a:xfrm>
            <a:off x="6706525" y="18817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37" name="Google Shape;5537;p85"/>
          <p:cNvSpPr txBox="1"/>
          <p:nvPr/>
        </p:nvSpPr>
        <p:spPr>
          <a:xfrm>
            <a:off x="6706525" y="2238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38" name="Google Shape;5538;p85"/>
          <p:cNvSpPr txBox="1"/>
          <p:nvPr/>
        </p:nvSpPr>
        <p:spPr>
          <a:xfrm>
            <a:off x="6706525" y="2133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39" name="Google Shape;5539;p85"/>
          <p:cNvSpPr txBox="1"/>
          <p:nvPr/>
        </p:nvSpPr>
        <p:spPr>
          <a:xfrm>
            <a:off x="6706525" y="2483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40" name="Google Shape;5540;p85"/>
          <p:cNvSpPr txBox="1"/>
          <p:nvPr/>
        </p:nvSpPr>
        <p:spPr>
          <a:xfrm>
            <a:off x="6706525" y="2379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41" name="Google Shape;5541;p85"/>
          <p:cNvSpPr txBox="1"/>
          <p:nvPr/>
        </p:nvSpPr>
        <p:spPr>
          <a:xfrm>
            <a:off x="6706525" y="2727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42" name="Google Shape;5542;p85"/>
          <p:cNvSpPr txBox="1"/>
          <p:nvPr/>
        </p:nvSpPr>
        <p:spPr>
          <a:xfrm>
            <a:off x="6706525" y="2622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43" name="Google Shape;5543;p85"/>
          <p:cNvSpPr txBox="1"/>
          <p:nvPr/>
        </p:nvSpPr>
        <p:spPr>
          <a:xfrm>
            <a:off x="6706525" y="29728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44" name="Google Shape;5544;p85"/>
          <p:cNvSpPr txBox="1"/>
          <p:nvPr/>
        </p:nvSpPr>
        <p:spPr>
          <a:xfrm>
            <a:off x="6706525" y="28682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45" name="Google Shape;5545;p85"/>
          <p:cNvSpPr txBox="1"/>
          <p:nvPr/>
        </p:nvSpPr>
        <p:spPr>
          <a:xfrm>
            <a:off x="6706525" y="3216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46" name="Google Shape;5546;p85"/>
          <p:cNvSpPr txBox="1"/>
          <p:nvPr/>
        </p:nvSpPr>
        <p:spPr>
          <a:xfrm>
            <a:off x="6706525" y="3111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547" name="Google Shape;5547;p85"/>
          <p:cNvSpPr txBox="1"/>
          <p:nvPr/>
        </p:nvSpPr>
        <p:spPr>
          <a:xfrm>
            <a:off x="6706525" y="34618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48" name="Google Shape;5548;p85"/>
          <p:cNvSpPr txBox="1"/>
          <p:nvPr/>
        </p:nvSpPr>
        <p:spPr>
          <a:xfrm>
            <a:off x="6706525" y="33573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2" name="Shape 5552"/>
        <p:cNvGrpSpPr/>
        <p:nvPr/>
      </p:nvGrpSpPr>
      <p:grpSpPr>
        <a:xfrm>
          <a:off x="0" y="0"/>
          <a:ext cx="0" cy="0"/>
          <a:chOff x="0" y="0"/>
          <a:chExt cx="0" cy="0"/>
        </a:xfrm>
      </p:grpSpPr>
      <p:pic>
        <p:nvPicPr>
          <p:cNvPr id="5553" name="Google Shape;5553;p86"/>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5554" name="Google Shape;5554;p86"/>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8" name="Shape 5558"/>
        <p:cNvGrpSpPr/>
        <p:nvPr/>
      </p:nvGrpSpPr>
      <p:grpSpPr>
        <a:xfrm>
          <a:off x="0" y="0"/>
          <a:ext cx="0" cy="0"/>
          <a:chOff x="0" y="0"/>
          <a:chExt cx="0" cy="0"/>
        </a:xfrm>
      </p:grpSpPr>
      <p:pic>
        <p:nvPicPr>
          <p:cNvPr id="5559" name="Google Shape;5559;p87"/>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5560" name="Google Shape;5560;p87"/>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4" name="Shape 5564"/>
        <p:cNvGrpSpPr/>
        <p:nvPr/>
      </p:nvGrpSpPr>
      <p:grpSpPr>
        <a:xfrm>
          <a:off x="0" y="0"/>
          <a:ext cx="0" cy="0"/>
          <a:chOff x="0" y="0"/>
          <a:chExt cx="0" cy="0"/>
        </a:xfrm>
      </p:grpSpPr>
      <p:pic>
        <p:nvPicPr>
          <p:cNvPr id="5565" name="Google Shape;5565;p88"/>
          <p:cNvPicPr preferRelativeResize="0"/>
          <p:nvPr/>
        </p:nvPicPr>
        <p:blipFill>
          <a:blip r:embed="rId3">
            <a:alphaModFix/>
          </a:blip>
          <a:stretch>
            <a:fillRect/>
          </a:stretch>
        </p:blipFill>
        <p:spPr>
          <a:xfrm>
            <a:off x="2693375" y="767325"/>
            <a:ext cx="4791075" cy="3419475"/>
          </a:xfrm>
          <a:prstGeom prst="rect">
            <a:avLst/>
          </a:prstGeom>
          <a:noFill/>
          <a:ln>
            <a:noFill/>
          </a:ln>
        </p:spPr>
      </p:pic>
      <p:pic>
        <p:nvPicPr>
          <p:cNvPr id="5566" name="Google Shape;5566;p88"/>
          <p:cNvPicPr preferRelativeResize="0"/>
          <p:nvPr/>
        </p:nvPicPr>
        <p:blipFill>
          <a:blip r:embed="rId4">
            <a:alphaModFix/>
          </a:blip>
          <a:stretch>
            <a:fillRect/>
          </a:stretch>
        </p:blipFill>
        <p:spPr>
          <a:xfrm>
            <a:off x="4899900" y="3907300"/>
            <a:ext cx="733744" cy="381300"/>
          </a:xfrm>
          <a:prstGeom prst="rect">
            <a:avLst/>
          </a:prstGeom>
          <a:noFill/>
          <a:ln>
            <a:noFill/>
          </a:ln>
        </p:spPr>
      </p:pic>
      <p:pic>
        <p:nvPicPr>
          <p:cNvPr id="5567" name="Google Shape;5567;p88"/>
          <p:cNvPicPr preferRelativeResize="0"/>
          <p:nvPr/>
        </p:nvPicPr>
        <p:blipFill>
          <a:blip r:embed="rId5">
            <a:alphaModFix/>
          </a:blip>
          <a:stretch>
            <a:fillRect/>
          </a:stretch>
        </p:blipFill>
        <p:spPr>
          <a:xfrm>
            <a:off x="5966175" y="3882988"/>
            <a:ext cx="859875" cy="429925"/>
          </a:xfrm>
          <a:prstGeom prst="rect">
            <a:avLst/>
          </a:prstGeom>
          <a:noFill/>
          <a:ln>
            <a:noFill/>
          </a:ln>
        </p:spPr>
      </p:pic>
      <p:sp>
        <p:nvSpPr>
          <p:cNvPr id="5568" name="Google Shape;5568;p88"/>
          <p:cNvSpPr txBox="1"/>
          <p:nvPr/>
        </p:nvSpPr>
        <p:spPr>
          <a:xfrm>
            <a:off x="790100" y="681325"/>
            <a:ext cx="1185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Activations</a:t>
            </a:r>
            <a:endParaRPr b="1"/>
          </a:p>
          <a:p>
            <a:pPr indent="0" lvl="0" marL="0" rtl="0" algn="ctr">
              <a:spcBef>
                <a:spcPts val="0"/>
              </a:spcBef>
              <a:spcAft>
                <a:spcPts val="0"/>
              </a:spcAft>
              <a:buNone/>
            </a:pPr>
            <a:r>
              <a:rPr b="1" lang="en"/>
              <a:t>(U=WX)</a:t>
            </a:r>
            <a:endParaRPr b="1"/>
          </a:p>
        </p:txBody>
      </p:sp>
      <p:sp>
        <p:nvSpPr>
          <p:cNvPr id="5569" name="Google Shape;5569;p88"/>
          <p:cNvSpPr txBox="1"/>
          <p:nvPr/>
        </p:nvSpPr>
        <p:spPr>
          <a:xfrm>
            <a:off x="656750" y="1917875"/>
            <a:ext cx="1562100" cy="504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Scalp maps</a:t>
            </a:r>
            <a:endParaRPr b="1"/>
          </a:p>
          <a:p>
            <a:pPr indent="0" lvl="0" marL="0" rtl="0" algn="ctr">
              <a:spcBef>
                <a:spcPts val="0"/>
              </a:spcBef>
              <a:spcAft>
                <a:spcPts val="0"/>
              </a:spcAft>
              <a:buNone/>
            </a:pPr>
            <a:r>
              <a:rPr b="1" lang="en"/>
              <a:t>(        )</a:t>
            </a:r>
            <a:endParaRPr b="1"/>
          </a:p>
        </p:txBody>
      </p:sp>
      <p:pic>
        <p:nvPicPr>
          <p:cNvPr id="5570" name="Google Shape;5570;p88"/>
          <p:cNvPicPr preferRelativeResize="0"/>
          <p:nvPr/>
        </p:nvPicPr>
        <p:blipFill>
          <a:blip r:embed="rId6">
            <a:alphaModFix/>
          </a:blip>
          <a:stretch>
            <a:fillRect/>
          </a:stretch>
        </p:blipFill>
        <p:spPr>
          <a:xfrm>
            <a:off x="2935468" y="436025"/>
            <a:ext cx="383250" cy="245300"/>
          </a:xfrm>
          <a:prstGeom prst="rect">
            <a:avLst/>
          </a:prstGeom>
          <a:noFill/>
          <a:ln>
            <a:noFill/>
          </a:ln>
        </p:spPr>
      </p:pic>
      <p:pic>
        <p:nvPicPr>
          <p:cNvPr id="5571" name="Google Shape;5571;p88"/>
          <p:cNvPicPr preferRelativeResize="0"/>
          <p:nvPr/>
        </p:nvPicPr>
        <p:blipFill>
          <a:blip r:embed="rId7">
            <a:alphaModFix/>
          </a:blip>
          <a:stretch>
            <a:fillRect/>
          </a:stretch>
        </p:blipFill>
        <p:spPr>
          <a:xfrm>
            <a:off x="790100" y="3312450"/>
            <a:ext cx="383250" cy="223563"/>
          </a:xfrm>
          <a:prstGeom prst="rect">
            <a:avLst/>
          </a:prstGeom>
          <a:noFill/>
          <a:ln>
            <a:noFill/>
          </a:ln>
        </p:spPr>
      </p:pic>
      <p:pic>
        <p:nvPicPr>
          <p:cNvPr id="5572" name="Google Shape;5572;p88"/>
          <p:cNvPicPr preferRelativeResize="0"/>
          <p:nvPr/>
        </p:nvPicPr>
        <p:blipFill>
          <a:blip r:embed="rId8">
            <a:alphaModFix/>
          </a:blip>
          <a:stretch>
            <a:fillRect/>
          </a:stretch>
        </p:blipFill>
        <p:spPr>
          <a:xfrm>
            <a:off x="1246174" y="2252200"/>
            <a:ext cx="383250" cy="21201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6" name="Shape 5576"/>
        <p:cNvGrpSpPr/>
        <p:nvPr/>
      </p:nvGrpSpPr>
      <p:grpSpPr>
        <a:xfrm>
          <a:off x="0" y="0"/>
          <a:ext cx="0" cy="0"/>
          <a:chOff x="0" y="0"/>
          <a:chExt cx="0" cy="0"/>
        </a:xfrm>
      </p:grpSpPr>
      <p:pic>
        <p:nvPicPr>
          <p:cNvPr id="5577" name="Google Shape;5577;p89"/>
          <p:cNvPicPr preferRelativeResize="0"/>
          <p:nvPr/>
        </p:nvPicPr>
        <p:blipFill>
          <a:blip r:embed="rId3">
            <a:alphaModFix/>
          </a:blip>
          <a:stretch>
            <a:fillRect/>
          </a:stretch>
        </p:blipFill>
        <p:spPr>
          <a:xfrm>
            <a:off x="2455275" y="862013"/>
            <a:ext cx="4791075" cy="3419475"/>
          </a:xfrm>
          <a:prstGeom prst="rect">
            <a:avLst/>
          </a:prstGeom>
          <a:noFill/>
          <a:ln>
            <a:noFill/>
          </a:ln>
        </p:spPr>
      </p:pic>
      <p:sp>
        <p:nvSpPr>
          <p:cNvPr id="5578" name="Google Shape;5578;p89"/>
          <p:cNvSpPr/>
          <p:nvPr/>
        </p:nvSpPr>
        <p:spPr>
          <a:xfrm>
            <a:off x="4992300" y="3900200"/>
            <a:ext cx="2319600" cy="43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9" name="Google Shape;5579;p89"/>
          <p:cNvPicPr preferRelativeResize="0"/>
          <p:nvPr/>
        </p:nvPicPr>
        <p:blipFill>
          <a:blip r:embed="rId4">
            <a:alphaModFix/>
          </a:blip>
          <a:stretch>
            <a:fillRect/>
          </a:stretch>
        </p:blipFill>
        <p:spPr>
          <a:xfrm>
            <a:off x="6279250" y="3900200"/>
            <a:ext cx="864514" cy="504300"/>
          </a:xfrm>
          <a:prstGeom prst="rect">
            <a:avLst/>
          </a:prstGeom>
          <a:noFill/>
          <a:ln>
            <a:noFill/>
          </a:ln>
        </p:spPr>
      </p:pic>
      <p:pic>
        <p:nvPicPr>
          <p:cNvPr id="5580" name="Google Shape;5580;p89"/>
          <p:cNvPicPr preferRelativeResize="0"/>
          <p:nvPr/>
        </p:nvPicPr>
        <p:blipFill>
          <a:blip r:embed="rId5">
            <a:alphaModFix/>
          </a:blip>
          <a:stretch>
            <a:fillRect/>
          </a:stretch>
        </p:blipFill>
        <p:spPr>
          <a:xfrm>
            <a:off x="5126800" y="3853000"/>
            <a:ext cx="949675" cy="541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4" name="Shape 5584"/>
        <p:cNvGrpSpPr/>
        <p:nvPr/>
      </p:nvGrpSpPr>
      <p:grpSpPr>
        <a:xfrm>
          <a:off x="0" y="0"/>
          <a:ext cx="0" cy="0"/>
          <a:chOff x="0" y="0"/>
          <a:chExt cx="0" cy="0"/>
        </a:xfrm>
      </p:grpSpPr>
      <p:pic>
        <p:nvPicPr>
          <p:cNvPr id="5585" name="Google Shape;5585;p90"/>
          <p:cNvPicPr preferRelativeResize="0"/>
          <p:nvPr/>
        </p:nvPicPr>
        <p:blipFill>
          <a:blip r:embed="rId3">
            <a:alphaModFix/>
          </a:blip>
          <a:stretch>
            <a:fillRect/>
          </a:stretch>
        </p:blipFill>
        <p:spPr>
          <a:xfrm>
            <a:off x="1026450" y="152400"/>
            <a:ext cx="7474171" cy="4838700"/>
          </a:xfrm>
          <a:prstGeom prst="rect">
            <a:avLst/>
          </a:prstGeom>
          <a:noFill/>
          <a:ln>
            <a:noFill/>
          </a:ln>
        </p:spPr>
      </p:pic>
      <p:sp>
        <p:nvSpPr>
          <p:cNvPr id="5586" name="Google Shape;5586;p90"/>
          <p:cNvSpPr/>
          <p:nvPr/>
        </p:nvSpPr>
        <p:spPr>
          <a:xfrm>
            <a:off x="5572225" y="4673400"/>
            <a:ext cx="2928300" cy="31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7" name="Google Shape;5587;p90"/>
          <p:cNvPicPr preferRelativeResize="0"/>
          <p:nvPr/>
        </p:nvPicPr>
        <p:blipFill>
          <a:blip r:embed="rId4">
            <a:alphaModFix/>
          </a:blip>
          <a:stretch>
            <a:fillRect/>
          </a:stretch>
        </p:blipFill>
        <p:spPr>
          <a:xfrm>
            <a:off x="5706675" y="4615150"/>
            <a:ext cx="563000" cy="225200"/>
          </a:xfrm>
          <a:prstGeom prst="rect">
            <a:avLst/>
          </a:prstGeom>
          <a:noFill/>
          <a:ln>
            <a:noFill/>
          </a:ln>
        </p:spPr>
      </p:pic>
      <p:pic>
        <p:nvPicPr>
          <p:cNvPr id="5588" name="Google Shape;5588;p90"/>
          <p:cNvPicPr preferRelativeResize="0"/>
          <p:nvPr/>
        </p:nvPicPr>
        <p:blipFill>
          <a:blip r:embed="rId5">
            <a:alphaModFix/>
          </a:blip>
          <a:stretch>
            <a:fillRect/>
          </a:stretch>
        </p:blipFill>
        <p:spPr>
          <a:xfrm>
            <a:off x="7048350" y="4673400"/>
            <a:ext cx="563000" cy="20851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2" name="Shape 5592"/>
        <p:cNvGrpSpPr/>
        <p:nvPr/>
      </p:nvGrpSpPr>
      <p:grpSpPr>
        <a:xfrm>
          <a:off x="0" y="0"/>
          <a:ext cx="0" cy="0"/>
          <a:chOff x="0" y="0"/>
          <a:chExt cx="0" cy="0"/>
        </a:xfrm>
      </p:grpSpPr>
      <p:pic>
        <p:nvPicPr>
          <p:cNvPr id="5593" name="Google Shape;5593;p91"/>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4"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6" name="Google Shape;136;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41" name="Google Shape;141;p20"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44" name="Google Shape;144;p20"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145" name="Google Shape;145;p20"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48" name="Google Shape;148;p20"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7" name="Shape 5597"/>
        <p:cNvGrpSpPr/>
        <p:nvPr/>
      </p:nvGrpSpPr>
      <p:grpSpPr>
        <a:xfrm>
          <a:off x="0" y="0"/>
          <a:ext cx="0" cy="0"/>
          <a:chOff x="0" y="0"/>
          <a:chExt cx="0" cy="0"/>
        </a:xfrm>
      </p:grpSpPr>
      <p:graphicFrame>
        <p:nvGraphicFramePr>
          <p:cNvPr id="5598" name="Google Shape;5598;p92"/>
          <p:cNvGraphicFramePr/>
          <p:nvPr/>
        </p:nvGraphicFramePr>
        <p:xfrm>
          <a:off x="136375" y="869650"/>
          <a:ext cx="3000000" cy="3000000"/>
        </p:xfrm>
        <a:graphic>
          <a:graphicData uri="http://schemas.openxmlformats.org/drawingml/2006/table">
            <a:tbl>
              <a:tblPr>
                <a:noFill/>
                <a:tableStyleId>{20520507-5214-40FE-9809-101BD96B1A55}</a:tableStyleId>
              </a:tblPr>
              <a:tblGrid>
                <a:gridCol w="650750"/>
                <a:gridCol w="461575"/>
                <a:gridCol w="539275"/>
                <a:gridCol w="539275"/>
                <a:gridCol w="539275"/>
                <a:gridCol w="539275"/>
                <a:gridCol w="539275"/>
                <a:gridCol w="539275"/>
                <a:gridCol w="539275"/>
                <a:gridCol w="539275"/>
                <a:gridCol w="539275"/>
                <a:gridCol w="539275"/>
                <a:gridCol w="539275"/>
                <a:gridCol w="583000"/>
                <a:gridCol w="495550"/>
              </a:tblGrid>
              <a:tr h="1018150">
                <a:tc>
                  <a:txBody>
                    <a:bodyPr/>
                    <a:lstStyle/>
                    <a:p>
                      <a:pPr indent="0" lvl="0" marL="0" rtl="0" algn="l">
                        <a:spcBef>
                          <a:spcPts val="0"/>
                        </a:spcBef>
                        <a:spcAft>
                          <a:spcPts val="0"/>
                        </a:spcAft>
                        <a:buNone/>
                      </a:pPr>
                      <a:r>
                        <a:rPr lang="en"/>
                        <a:t>Test Subject</a:t>
                      </a:r>
                      <a:endParaRPr/>
                    </a:p>
                  </a:txBody>
                  <a:tcPr marT="91425" marB="91425" marR="91425" marL="91425"/>
                </a:tc>
                <a:tc>
                  <a:txBody>
                    <a:bodyPr/>
                    <a:lstStyle/>
                    <a:p>
                      <a:pPr indent="0" lvl="0" marL="0" rtl="0" algn="l">
                        <a:spcBef>
                          <a:spcPts val="0"/>
                        </a:spcBef>
                        <a:spcAft>
                          <a:spcPts val="0"/>
                        </a:spcAft>
                        <a:buNone/>
                      </a:pPr>
                      <a:r>
                        <a:rPr lang="en"/>
                        <a:t>S1</a:t>
                      </a:r>
                      <a:endParaRPr/>
                    </a:p>
                  </a:txBody>
                  <a:tcPr marT="91425" marB="91425" marR="91425" marL="91425"/>
                </a:tc>
                <a:tc>
                  <a:txBody>
                    <a:bodyPr/>
                    <a:lstStyle/>
                    <a:p>
                      <a:pPr indent="0" lvl="0" marL="0" rtl="0" algn="l">
                        <a:spcBef>
                          <a:spcPts val="0"/>
                        </a:spcBef>
                        <a:spcAft>
                          <a:spcPts val="0"/>
                        </a:spcAft>
                        <a:buNone/>
                      </a:pPr>
                      <a:r>
                        <a:rPr lang="en"/>
                        <a:t>S2</a:t>
                      </a:r>
                      <a:endParaRPr/>
                    </a:p>
                  </a:txBody>
                  <a:tcPr marT="91425" marB="91425" marR="91425" marL="91425"/>
                </a:tc>
                <a:tc>
                  <a:txBody>
                    <a:bodyPr/>
                    <a:lstStyle/>
                    <a:p>
                      <a:pPr indent="0" lvl="0" marL="0" rtl="0" algn="l">
                        <a:spcBef>
                          <a:spcPts val="0"/>
                        </a:spcBef>
                        <a:spcAft>
                          <a:spcPts val="0"/>
                        </a:spcAft>
                        <a:buNone/>
                      </a:pPr>
                      <a:r>
                        <a:rPr lang="en"/>
                        <a:t>S3</a:t>
                      </a:r>
                      <a:endParaRPr/>
                    </a:p>
                  </a:txBody>
                  <a:tcPr marT="91425" marB="91425" marR="91425" marL="91425"/>
                </a:tc>
                <a:tc>
                  <a:txBody>
                    <a:bodyPr/>
                    <a:lstStyle/>
                    <a:p>
                      <a:pPr indent="0" lvl="0" marL="0" rtl="0" algn="l">
                        <a:spcBef>
                          <a:spcPts val="0"/>
                        </a:spcBef>
                        <a:spcAft>
                          <a:spcPts val="0"/>
                        </a:spcAft>
                        <a:buNone/>
                      </a:pPr>
                      <a:r>
                        <a:rPr lang="en"/>
                        <a:t>S4</a:t>
                      </a:r>
                      <a:endParaRPr/>
                    </a:p>
                  </a:txBody>
                  <a:tcPr marT="91425" marB="91425" marR="91425" marL="91425"/>
                </a:tc>
                <a:tc>
                  <a:txBody>
                    <a:bodyPr/>
                    <a:lstStyle/>
                    <a:p>
                      <a:pPr indent="0" lvl="0" marL="0" rtl="0" algn="l">
                        <a:spcBef>
                          <a:spcPts val="0"/>
                        </a:spcBef>
                        <a:spcAft>
                          <a:spcPts val="0"/>
                        </a:spcAft>
                        <a:buNone/>
                      </a:pPr>
                      <a:r>
                        <a:rPr lang="en"/>
                        <a:t>S5</a:t>
                      </a:r>
                      <a:endParaRPr/>
                    </a:p>
                  </a:txBody>
                  <a:tcPr marT="91425" marB="91425" marR="91425" marL="91425"/>
                </a:tc>
                <a:tc>
                  <a:txBody>
                    <a:bodyPr/>
                    <a:lstStyle/>
                    <a:p>
                      <a:pPr indent="0" lvl="0" marL="0" rtl="0" algn="l">
                        <a:spcBef>
                          <a:spcPts val="0"/>
                        </a:spcBef>
                        <a:spcAft>
                          <a:spcPts val="0"/>
                        </a:spcAft>
                        <a:buNone/>
                      </a:pPr>
                      <a:r>
                        <a:rPr lang="en"/>
                        <a:t>S6</a:t>
                      </a:r>
                      <a:endParaRPr/>
                    </a:p>
                  </a:txBody>
                  <a:tcPr marT="91425" marB="91425" marR="91425" marL="91425"/>
                </a:tc>
                <a:tc>
                  <a:txBody>
                    <a:bodyPr/>
                    <a:lstStyle/>
                    <a:p>
                      <a:pPr indent="0" lvl="0" marL="0" rtl="0" algn="l">
                        <a:spcBef>
                          <a:spcPts val="0"/>
                        </a:spcBef>
                        <a:spcAft>
                          <a:spcPts val="0"/>
                        </a:spcAft>
                        <a:buNone/>
                      </a:pPr>
                      <a:r>
                        <a:rPr lang="en"/>
                        <a:t>S7</a:t>
                      </a:r>
                      <a:endParaRPr/>
                    </a:p>
                  </a:txBody>
                  <a:tcPr marT="91425" marB="91425" marR="91425" marL="91425"/>
                </a:tc>
                <a:tc>
                  <a:txBody>
                    <a:bodyPr/>
                    <a:lstStyle/>
                    <a:p>
                      <a:pPr indent="0" lvl="0" marL="0" rtl="0" algn="l">
                        <a:spcBef>
                          <a:spcPts val="0"/>
                        </a:spcBef>
                        <a:spcAft>
                          <a:spcPts val="0"/>
                        </a:spcAft>
                        <a:buNone/>
                      </a:pPr>
                      <a:r>
                        <a:rPr lang="en"/>
                        <a:t>S8</a:t>
                      </a:r>
                      <a:endParaRPr/>
                    </a:p>
                  </a:txBody>
                  <a:tcPr marT="91425" marB="91425" marR="91425" marL="91425"/>
                </a:tc>
                <a:tc>
                  <a:txBody>
                    <a:bodyPr/>
                    <a:lstStyle/>
                    <a:p>
                      <a:pPr indent="0" lvl="0" marL="0" rtl="0" algn="l">
                        <a:spcBef>
                          <a:spcPts val="0"/>
                        </a:spcBef>
                        <a:spcAft>
                          <a:spcPts val="0"/>
                        </a:spcAft>
                        <a:buNone/>
                      </a:pPr>
                      <a:r>
                        <a:rPr lang="en"/>
                        <a:t>S9</a:t>
                      </a:r>
                      <a:endParaRPr/>
                    </a:p>
                  </a:txBody>
                  <a:tcPr marT="91425" marB="91425" marR="91425" marL="91425"/>
                </a:tc>
                <a:tc>
                  <a:txBody>
                    <a:bodyPr/>
                    <a:lstStyle/>
                    <a:p>
                      <a:pPr indent="0" lvl="0" marL="0" rtl="0" algn="l">
                        <a:spcBef>
                          <a:spcPts val="0"/>
                        </a:spcBef>
                        <a:spcAft>
                          <a:spcPts val="0"/>
                        </a:spcAft>
                        <a:buNone/>
                      </a:pPr>
                      <a:r>
                        <a:rPr lang="en"/>
                        <a:t>S10</a:t>
                      </a:r>
                      <a:endParaRPr/>
                    </a:p>
                  </a:txBody>
                  <a:tcPr marT="91425" marB="91425" marR="91425" marL="91425"/>
                </a:tc>
                <a:tc>
                  <a:txBody>
                    <a:bodyPr/>
                    <a:lstStyle/>
                    <a:p>
                      <a:pPr indent="0" lvl="0" marL="0" rtl="0" algn="l">
                        <a:spcBef>
                          <a:spcPts val="0"/>
                        </a:spcBef>
                        <a:spcAft>
                          <a:spcPts val="0"/>
                        </a:spcAft>
                        <a:buNone/>
                      </a:pPr>
                      <a:r>
                        <a:rPr lang="en"/>
                        <a:t>S11</a:t>
                      </a:r>
                      <a:endParaRPr/>
                    </a:p>
                  </a:txBody>
                  <a:tcPr marT="91425" marB="91425" marR="91425" marL="91425"/>
                </a:tc>
                <a:tc>
                  <a:txBody>
                    <a:bodyPr/>
                    <a:lstStyle/>
                    <a:p>
                      <a:pPr indent="0" lvl="0" marL="0" rtl="0" algn="l">
                        <a:spcBef>
                          <a:spcPts val="0"/>
                        </a:spcBef>
                        <a:spcAft>
                          <a:spcPts val="0"/>
                        </a:spcAft>
                        <a:buNone/>
                      </a:pPr>
                      <a:r>
                        <a:rPr lang="en"/>
                        <a:t>S12</a:t>
                      </a:r>
                      <a:endParaRPr/>
                    </a:p>
                  </a:txBody>
                  <a:tcPr marT="91425" marB="91425" marR="91425" marL="91425"/>
                </a:tc>
                <a:tc>
                  <a:txBody>
                    <a:bodyPr/>
                    <a:lstStyle/>
                    <a:p>
                      <a:pPr indent="0" lvl="0" marL="0" rtl="0" algn="l">
                        <a:spcBef>
                          <a:spcPts val="0"/>
                        </a:spcBef>
                        <a:spcAft>
                          <a:spcPts val="0"/>
                        </a:spcAft>
                        <a:buNone/>
                      </a:pPr>
                      <a:r>
                        <a:rPr lang="en"/>
                        <a:t>S13</a:t>
                      </a:r>
                      <a:endParaRPr/>
                    </a:p>
                  </a:txBody>
                  <a:tcPr marT="91425" marB="91425" marR="91425" marL="91425"/>
                </a:tc>
                <a:tc>
                  <a:txBody>
                    <a:bodyPr/>
                    <a:lstStyle/>
                    <a:p>
                      <a:pPr indent="0" lvl="0" marL="0" rtl="0" algn="l">
                        <a:spcBef>
                          <a:spcPts val="0"/>
                        </a:spcBef>
                        <a:spcAft>
                          <a:spcPts val="0"/>
                        </a:spcAft>
                        <a:buNone/>
                      </a:pPr>
                      <a:r>
                        <a:rPr lang="en"/>
                        <a:t>Average Accuracy</a:t>
                      </a:r>
                      <a:endParaRPr/>
                    </a:p>
                  </a:txBody>
                  <a:tcPr marT="91425" marB="91425" marR="91425" marL="91425"/>
                </a:tc>
              </a:tr>
              <a:tr h="558575">
                <a:tc>
                  <a:txBody>
                    <a:bodyPr/>
                    <a:lstStyle/>
                    <a:p>
                      <a:pPr indent="0" lvl="0" marL="0" rtl="0" algn="l">
                        <a:spcBef>
                          <a:spcPts val="0"/>
                        </a:spcBef>
                        <a:spcAft>
                          <a:spcPts val="0"/>
                        </a:spcAft>
                        <a:buNone/>
                      </a:pPr>
                      <a:r>
                        <a:rPr lang="en"/>
                        <a:t>Pain Intensity</a:t>
                      </a:r>
                      <a:endParaRPr/>
                    </a:p>
                  </a:txBody>
                  <a:tcPr marT="91425" marB="91425" marR="91425" marL="91425"/>
                </a:tc>
                <a:tc>
                  <a:txBody>
                    <a:bodyPr/>
                    <a:lstStyle/>
                    <a:p>
                      <a:pPr indent="0" lvl="0" marL="0" rtl="0" algn="l">
                        <a:spcBef>
                          <a:spcPts val="0"/>
                        </a:spcBef>
                        <a:spcAft>
                          <a:spcPts val="0"/>
                        </a:spcAft>
                        <a:buNone/>
                      </a:pPr>
                      <a:r>
                        <a:rPr lang="en"/>
                        <a:t>0.8209</a:t>
                      </a:r>
                      <a:endParaRPr/>
                    </a:p>
                  </a:txBody>
                  <a:tcPr marT="91425" marB="91425" marR="91425" marL="91425"/>
                </a:tc>
                <a:tc>
                  <a:txBody>
                    <a:bodyPr/>
                    <a:lstStyle/>
                    <a:p>
                      <a:pPr indent="0" lvl="0" marL="0" rtl="0" algn="l">
                        <a:spcBef>
                          <a:spcPts val="0"/>
                        </a:spcBef>
                        <a:spcAft>
                          <a:spcPts val="0"/>
                        </a:spcAft>
                        <a:buNone/>
                      </a:pPr>
                      <a:r>
                        <a:rPr lang="en"/>
                        <a:t>0.8882</a:t>
                      </a:r>
                      <a:endParaRPr/>
                    </a:p>
                  </a:txBody>
                  <a:tcPr marT="91425" marB="91425" marR="91425" marL="91425"/>
                </a:tc>
                <a:tc>
                  <a:txBody>
                    <a:bodyPr/>
                    <a:lstStyle/>
                    <a:p>
                      <a:pPr indent="0" lvl="0" marL="0" rtl="0" algn="l">
                        <a:spcBef>
                          <a:spcPts val="0"/>
                        </a:spcBef>
                        <a:spcAft>
                          <a:spcPts val="0"/>
                        </a:spcAft>
                        <a:buNone/>
                      </a:pPr>
                      <a:r>
                        <a:rPr lang="en"/>
                        <a:t>0.9569</a:t>
                      </a:r>
                      <a:endParaRPr/>
                    </a:p>
                  </a:txBody>
                  <a:tcPr marT="91425" marB="91425" marR="91425" marL="91425"/>
                </a:tc>
                <a:tc>
                  <a:txBody>
                    <a:bodyPr/>
                    <a:lstStyle/>
                    <a:p>
                      <a:pPr indent="0" lvl="0" marL="0" rtl="0" algn="l">
                        <a:spcBef>
                          <a:spcPts val="0"/>
                        </a:spcBef>
                        <a:spcAft>
                          <a:spcPts val="0"/>
                        </a:spcAft>
                        <a:buNone/>
                      </a:pPr>
                      <a:r>
                        <a:rPr lang="en"/>
                        <a:t>0.9625</a:t>
                      </a:r>
                      <a:endParaRPr/>
                    </a:p>
                  </a:txBody>
                  <a:tcPr marT="91425" marB="91425" marR="91425" marL="91425"/>
                </a:tc>
                <a:tc>
                  <a:txBody>
                    <a:bodyPr/>
                    <a:lstStyle/>
                    <a:p>
                      <a:pPr indent="0" lvl="0" marL="0" rtl="0" algn="l">
                        <a:spcBef>
                          <a:spcPts val="0"/>
                        </a:spcBef>
                        <a:spcAft>
                          <a:spcPts val="0"/>
                        </a:spcAft>
                        <a:buNone/>
                      </a:pPr>
                      <a:r>
                        <a:rPr lang="en"/>
                        <a:t>0.9322</a:t>
                      </a:r>
                      <a:endParaRPr/>
                    </a:p>
                  </a:txBody>
                  <a:tcPr marT="91425" marB="91425" marR="91425" marL="91425"/>
                </a:tc>
                <a:tc>
                  <a:txBody>
                    <a:bodyPr/>
                    <a:lstStyle/>
                    <a:p>
                      <a:pPr indent="0" lvl="0" marL="0" rtl="0" algn="l">
                        <a:spcBef>
                          <a:spcPts val="0"/>
                        </a:spcBef>
                        <a:spcAft>
                          <a:spcPts val="0"/>
                        </a:spcAft>
                        <a:buNone/>
                      </a:pPr>
                      <a:r>
                        <a:rPr lang="en"/>
                        <a:t>0.9563</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0.9707</a:t>
                      </a:r>
                      <a:endParaRPr/>
                    </a:p>
                  </a:txBody>
                  <a:tcPr marT="91425" marB="91425" marR="91425" marL="91425"/>
                </a:tc>
                <a:tc>
                  <a:txBody>
                    <a:bodyPr/>
                    <a:lstStyle/>
                    <a:p>
                      <a:pPr indent="0" lvl="0" marL="0" rtl="0" algn="l">
                        <a:spcBef>
                          <a:spcPts val="0"/>
                        </a:spcBef>
                        <a:spcAft>
                          <a:spcPts val="0"/>
                        </a:spcAft>
                        <a:buNone/>
                      </a:pPr>
                      <a:r>
                        <a:rPr lang="en"/>
                        <a:t>0.9809</a:t>
                      </a:r>
                      <a:endParaRPr/>
                    </a:p>
                  </a:txBody>
                  <a:tcPr marT="91425" marB="91425" marR="91425" marL="91425"/>
                </a:tc>
                <a:tc>
                  <a:txBody>
                    <a:bodyPr/>
                    <a:lstStyle/>
                    <a:p>
                      <a:pPr indent="0" lvl="0" marL="0" rtl="0" algn="l">
                        <a:spcBef>
                          <a:spcPts val="0"/>
                        </a:spcBef>
                        <a:spcAft>
                          <a:spcPts val="0"/>
                        </a:spcAft>
                        <a:buNone/>
                      </a:pPr>
                      <a:r>
                        <a:rPr lang="en"/>
                        <a:t>0.9226</a:t>
                      </a:r>
                      <a:endParaRPr/>
                    </a:p>
                  </a:txBody>
                  <a:tcPr marT="91425" marB="91425" marR="91425" marL="91425"/>
                </a:tc>
                <a:tc>
                  <a:txBody>
                    <a:bodyPr/>
                    <a:lstStyle/>
                    <a:p>
                      <a:pPr indent="0" lvl="0" marL="0" rtl="0" algn="l">
                        <a:spcBef>
                          <a:spcPts val="0"/>
                        </a:spcBef>
                        <a:spcAft>
                          <a:spcPts val="0"/>
                        </a:spcAft>
                        <a:buNone/>
                      </a:pPr>
                      <a:r>
                        <a:rPr lang="en"/>
                        <a:t>0.9015</a:t>
                      </a:r>
                      <a:endParaRPr/>
                    </a:p>
                  </a:txBody>
                  <a:tcPr marT="91425" marB="91425" marR="91425" marL="91425"/>
                </a:tc>
                <a:tc>
                  <a:txBody>
                    <a:bodyPr/>
                    <a:lstStyle/>
                    <a:p>
                      <a:pPr indent="0" lvl="0" marL="0" rtl="0" algn="l">
                        <a:spcBef>
                          <a:spcPts val="0"/>
                        </a:spcBef>
                        <a:spcAft>
                          <a:spcPts val="0"/>
                        </a:spcAft>
                        <a:buNone/>
                      </a:pPr>
                      <a:r>
                        <a:rPr lang="en"/>
                        <a:t>0.892</a:t>
                      </a:r>
                      <a:endParaRPr/>
                    </a:p>
                  </a:txBody>
                  <a:tcPr marT="91425" marB="91425" marR="91425" marL="91425"/>
                </a:tc>
                <a:tc>
                  <a:txBody>
                    <a:bodyPr/>
                    <a:lstStyle/>
                    <a:p>
                      <a:pPr indent="0" lvl="0" marL="0" rtl="0" algn="l">
                        <a:spcBef>
                          <a:spcPts val="0"/>
                        </a:spcBef>
                        <a:spcAft>
                          <a:spcPts val="0"/>
                        </a:spcAft>
                        <a:buNone/>
                      </a:pPr>
                      <a:r>
                        <a:rPr lang="en"/>
                        <a:t>0.8094</a:t>
                      </a:r>
                      <a:endParaRPr/>
                    </a:p>
                  </a:txBody>
                  <a:tcPr marT="91425" marB="91425" marR="91425" marL="91425"/>
                </a:tc>
                <a:tc>
                  <a:txBody>
                    <a:bodyPr/>
                    <a:lstStyle/>
                    <a:p>
                      <a:pPr indent="0" lvl="0" marL="0" rtl="0" algn="l">
                        <a:spcBef>
                          <a:spcPts val="0"/>
                        </a:spcBef>
                        <a:spcAft>
                          <a:spcPts val="0"/>
                        </a:spcAft>
                        <a:buNone/>
                      </a:pPr>
                      <a:r>
                        <a:rPr lang="en"/>
                        <a:t>0.922623077</a:t>
                      </a:r>
                      <a:endParaRPr/>
                    </a:p>
                  </a:txBody>
                  <a:tcPr marT="91425" marB="91425" marR="91425" marL="91425"/>
                </a:tc>
              </a:tr>
              <a:tr h="558575">
                <a:tc>
                  <a:txBody>
                    <a:bodyPr/>
                    <a:lstStyle/>
                    <a:p>
                      <a:pPr indent="0" lvl="0" marL="0" rtl="0" algn="l">
                        <a:spcBef>
                          <a:spcPts val="0"/>
                        </a:spcBef>
                        <a:spcAft>
                          <a:spcPts val="0"/>
                        </a:spcAft>
                        <a:buNone/>
                      </a:pPr>
                      <a:r>
                        <a:rPr lang="en"/>
                        <a:t>Pain Location</a:t>
                      </a:r>
                      <a:endParaRPr/>
                    </a:p>
                  </a:txBody>
                  <a:tcPr marT="91425" marB="91425" marR="91425" marL="91425"/>
                </a:tc>
                <a:tc>
                  <a:txBody>
                    <a:bodyPr/>
                    <a:lstStyle/>
                    <a:p>
                      <a:pPr indent="0" lvl="0" marL="0" rtl="0" algn="l">
                        <a:spcBef>
                          <a:spcPts val="0"/>
                        </a:spcBef>
                        <a:spcAft>
                          <a:spcPts val="0"/>
                        </a:spcAft>
                        <a:buNone/>
                      </a:pPr>
                      <a:r>
                        <a:rPr lang="en"/>
                        <a:t>0.7243</a:t>
                      </a:r>
                      <a:endParaRPr/>
                    </a:p>
                  </a:txBody>
                  <a:tcPr marT="91425" marB="91425" marR="91425" marL="91425"/>
                </a:tc>
                <a:tc>
                  <a:txBody>
                    <a:bodyPr/>
                    <a:lstStyle/>
                    <a:p>
                      <a:pPr indent="0" lvl="0" marL="0" rtl="0" algn="l">
                        <a:spcBef>
                          <a:spcPts val="0"/>
                        </a:spcBef>
                        <a:spcAft>
                          <a:spcPts val="0"/>
                        </a:spcAft>
                        <a:buNone/>
                      </a:pPr>
                      <a:r>
                        <a:rPr lang="en"/>
                        <a:t>0.8028</a:t>
                      </a:r>
                      <a:endParaRPr/>
                    </a:p>
                  </a:txBody>
                  <a:tcPr marT="91425" marB="91425" marR="91425" marL="91425"/>
                </a:tc>
                <a:tc>
                  <a:txBody>
                    <a:bodyPr/>
                    <a:lstStyle/>
                    <a:p>
                      <a:pPr indent="0" lvl="0" marL="0" rtl="0" algn="l">
                        <a:spcBef>
                          <a:spcPts val="0"/>
                        </a:spcBef>
                        <a:spcAft>
                          <a:spcPts val="0"/>
                        </a:spcAft>
                        <a:buNone/>
                      </a:pPr>
                      <a:r>
                        <a:rPr lang="en"/>
                        <a:t>0.9397</a:t>
                      </a:r>
                      <a:endParaRPr/>
                    </a:p>
                  </a:txBody>
                  <a:tcPr marT="91425" marB="91425" marR="91425" marL="91425"/>
                </a:tc>
                <a:tc>
                  <a:txBody>
                    <a:bodyPr/>
                    <a:lstStyle/>
                    <a:p>
                      <a:pPr indent="0" lvl="0" marL="0" rtl="0" algn="l">
                        <a:spcBef>
                          <a:spcPts val="0"/>
                        </a:spcBef>
                        <a:spcAft>
                          <a:spcPts val="0"/>
                        </a:spcAft>
                        <a:buNone/>
                      </a:pPr>
                      <a:r>
                        <a:rPr lang="en"/>
                        <a:t>0.9951</a:t>
                      </a:r>
                      <a:endParaRPr/>
                    </a:p>
                  </a:txBody>
                  <a:tcPr marT="91425" marB="91425" marR="91425" marL="91425"/>
                </a:tc>
                <a:tc>
                  <a:txBody>
                    <a:bodyPr/>
                    <a:lstStyle/>
                    <a:p>
                      <a:pPr indent="0" lvl="0" marL="0" rtl="0" algn="l">
                        <a:spcBef>
                          <a:spcPts val="0"/>
                        </a:spcBef>
                        <a:spcAft>
                          <a:spcPts val="0"/>
                        </a:spcAft>
                        <a:buNone/>
                      </a:pPr>
                      <a:r>
                        <a:rPr lang="en"/>
                        <a:t>0.9286</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0.9948</a:t>
                      </a:r>
                      <a:endParaRPr/>
                    </a:p>
                  </a:txBody>
                  <a:tcPr marT="91425" marB="91425" marR="91425" marL="91425"/>
                </a:tc>
                <a:tc>
                  <a:txBody>
                    <a:bodyPr/>
                    <a:lstStyle/>
                    <a:p>
                      <a:pPr indent="0" lvl="0" marL="0" rtl="0" algn="l">
                        <a:spcBef>
                          <a:spcPts val="0"/>
                        </a:spcBef>
                        <a:spcAft>
                          <a:spcPts val="0"/>
                        </a:spcAft>
                        <a:buNone/>
                      </a:pPr>
                      <a:r>
                        <a:rPr lang="en"/>
                        <a:t>0.9088</a:t>
                      </a:r>
                      <a:endParaRPr/>
                    </a:p>
                  </a:txBody>
                  <a:tcPr marT="91425" marB="91425" marR="91425" marL="91425"/>
                </a:tc>
                <a:tc>
                  <a:txBody>
                    <a:bodyPr/>
                    <a:lstStyle/>
                    <a:p>
                      <a:pPr indent="0" lvl="0" marL="0" rtl="0" algn="l">
                        <a:spcBef>
                          <a:spcPts val="0"/>
                        </a:spcBef>
                        <a:spcAft>
                          <a:spcPts val="0"/>
                        </a:spcAft>
                        <a:buNone/>
                      </a:pPr>
                      <a:r>
                        <a:rPr lang="en"/>
                        <a:t>0.8844</a:t>
                      </a:r>
                      <a:endParaRPr/>
                    </a:p>
                  </a:txBody>
                  <a:tcPr marT="91425" marB="91425" marR="91425" marL="91425"/>
                </a:tc>
                <a:tc>
                  <a:txBody>
                    <a:bodyPr/>
                    <a:lstStyle/>
                    <a:p>
                      <a:pPr indent="0" lvl="0" marL="0" rtl="0" algn="l">
                        <a:spcBef>
                          <a:spcPts val="0"/>
                        </a:spcBef>
                        <a:spcAft>
                          <a:spcPts val="0"/>
                        </a:spcAft>
                        <a:buNone/>
                      </a:pPr>
                      <a:r>
                        <a:rPr lang="en"/>
                        <a:t>0.8956</a:t>
                      </a:r>
                      <a:endParaRPr/>
                    </a:p>
                  </a:txBody>
                  <a:tcPr marT="91425" marB="91425" marR="91425" marL="91425"/>
                </a:tc>
                <a:tc>
                  <a:txBody>
                    <a:bodyPr/>
                    <a:lstStyle/>
                    <a:p>
                      <a:pPr indent="0" lvl="0" marL="0" rtl="0" algn="l">
                        <a:spcBef>
                          <a:spcPts val="0"/>
                        </a:spcBef>
                        <a:spcAft>
                          <a:spcPts val="0"/>
                        </a:spcAft>
                        <a:buNone/>
                      </a:pPr>
                      <a:r>
                        <a:rPr lang="en"/>
                        <a:t>0.8816</a:t>
                      </a:r>
                      <a:endParaRPr/>
                    </a:p>
                  </a:txBody>
                  <a:tcPr marT="91425" marB="91425" marR="91425" marL="91425"/>
                </a:tc>
                <a:tc>
                  <a:txBody>
                    <a:bodyPr/>
                    <a:lstStyle/>
                    <a:p>
                      <a:pPr indent="0" lvl="0" marL="0" rtl="0" algn="l">
                        <a:spcBef>
                          <a:spcPts val="0"/>
                        </a:spcBef>
                        <a:spcAft>
                          <a:spcPts val="0"/>
                        </a:spcAft>
                        <a:buNone/>
                      </a:pPr>
                      <a:r>
                        <a:rPr lang="en"/>
                        <a:t>0.7081</a:t>
                      </a:r>
                      <a:endParaRPr/>
                    </a:p>
                  </a:txBody>
                  <a:tcPr marT="91425" marB="91425" marR="91425" marL="91425"/>
                </a:tc>
                <a:tc>
                  <a:txBody>
                    <a:bodyPr/>
                    <a:lstStyle/>
                    <a:p>
                      <a:pPr indent="0" lvl="0" marL="0" rtl="0" algn="l">
                        <a:spcBef>
                          <a:spcPts val="0"/>
                        </a:spcBef>
                        <a:spcAft>
                          <a:spcPts val="0"/>
                        </a:spcAft>
                        <a:buNone/>
                      </a:pPr>
                      <a:r>
                        <a:rPr lang="en"/>
                        <a:t>0.7591</a:t>
                      </a:r>
                      <a:endParaRPr/>
                    </a:p>
                  </a:txBody>
                  <a:tcPr marT="91425" marB="91425" marR="91425" marL="91425"/>
                </a:tc>
                <a:tc>
                  <a:txBody>
                    <a:bodyPr/>
                    <a:lstStyle/>
                    <a:p>
                      <a:pPr indent="0" lvl="0" marL="0" rtl="0" algn="l">
                        <a:spcBef>
                          <a:spcPts val="0"/>
                        </a:spcBef>
                        <a:spcAft>
                          <a:spcPts val="0"/>
                        </a:spcAft>
                        <a:buNone/>
                      </a:pPr>
                      <a:r>
                        <a:rPr lang="en"/>
                        <a:t>0.878684615</a:t>
                      </a:r>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2" name="Shape 5602"/>
        <p:cNvGrpSpPr/>
        <p:nvPr/>
      </p:nvGrpSpPr>
      <p:grpSpPr>
        <a:xfrm>
          <a:off x="0" y="0"/>
          <a:ext cx="0" cy="0"/>
          <a:chOff x="0" y="0"/>
          <a:chExt cx="0" cy="0"/>
        </a:xfrm>
      </p:grpSpPr>
      <p:pic>
        <p:nvPicPr>
          <p:cNvPr id="5603" name="Google Shape;5603;p93"/>
          <p:cNvPicPr preferRelativeResize="0"/>
          <p:nvPr/>
        </p:nvPicPr>
        <p:blipFill>
          <a:blip r:embed="rId3">
            <a:alphaModFix/>
          </a:blip>
          <a:stretch>
            <a:fillRect/>
          </a:stretch>
        </p:blipFill>
        <p:spPr>
          <a:xfrm>
            <a:off x="2334000" y="152400"/>
            <a:ext cx="2821042" cy="4838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7" name="Shape 5607"/>
        <p:cNvGrpSpPr/>
        <p:nvPr/>
      </p:nvGrpSpPr>
      <p:grpSpPr>
        <a:xfrm>
          <a:off x="0" y="0"/>
          <a:ext cx="0" cy="0"/>
          <a:chOff x="0" y="0"/>
          <a:chExt cx="0" cy="0"/>
        </a:xfrm>
      </p:grpSpPr>
      <p:pic>
        <p:nvPicPr>
          <p:cNvPr id="5608" name="Google Shape;5608;p94"/>
          <p:cNvPicPr preferRelativeResize="0"/>
          <p:nvPr/>
        </p:nvPicPr>
        <p:blipFill>
          <a:blip r:embed="rId3">
            <a:alphaModFix/>
          </a:blip>
          <a:stretch>
            <a:fillRect/>
          </a:stretch>
        </p:blipFill>
        <p:spPr>
          <a:xfrm>
            <a:off x="1800550" y="1028250"/>
            <a:ext cx="2022200" cy="2268050"/>
          </a:xfrm>
          <a:prstGeom prst="rect">
            <a:avLst/>
          </a:prstGeom>
          <a:noFill/>
          <a:ln>
            <a:noFill/>
          </a:ln>
        </p:spPr>
      </p:pic>
      <p:pic>
        <p:nvPicPr>
          <p:cNvPr id="5609" name="Google Shape;5609;p94"/>
          <p:cNvPicPr preferRelativeResize="0"/>
          <p:nvPr/>
        </p:nvPicPr>
        <p:blipFill>
          <a:blip r:embed="rId4">
            <a:alphaModFix/>
          </a:blip>
          <a:stretch>
            <a:fillRect/>
          </a:stretch>
        </p:blipFill>
        <p:spPr>
          <a:xfrm>
            <a:off x="4030925" y="1028250"/>
            <a:ext cx="2041245" cy="2268050"/>
          </a:xfrm>
          <a:prstGeom prst="rect">
            <a:avLst/>
          </a:prstGeom>
          <a:noFill/>
          <a:ln>
            <a:noFill/>
          </a:ln>
        </p:spPr>
      </p:pic>
      <p:sp>
        <p:nvSpPr>
          <p:cNvPr id="5610" name="Google Shape;5610;p94"/>
          <p:cNvSpPr txBox="1"/>
          <p:nvPr/>
        </p:nvSpPr>
        <p:spPr>
          <a:xfrm>
            <a:off x="1035075" y="3734225"/>
            <a:ext cx="2922000" cy="1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4" name="Shape 5614"/>
        <p:cNvGrpSpPr/>
        <p:nvPr/>
      </p:nvGrpSpPr>
      <p:grpSpPr>
        <a:xfrm>
          <a:off x="0" y="0"/>
          <a:ext cx="0" cy="0"/>
          <a:chOff x="0" y="0"/>
          <a:chExt cx="0" cy="0"/>
        </a:xfrm>
      </p:grpSpPr>
      <p:cxnSp>
        <p:nvCxnSpPr>
          <p:cNvPr id="5615" name="Google Shape;5615;p95"/>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5616" name="Google Shape;5616;p95"/>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617" name="Google Shape;5617;p95"/>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618" name="Google Shape;5618;p95"/>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619" name="Google Shape;5619;p95"/>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5620" name="Google Shape;5620;p95"/>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a:t>
            </a:r>
            <a:r>
              <a:rPr b="1" lang="en" sz="1000">
                <a:latin typeface="Times New Roman"/>
                <a:ea typeface="Times New Roman"/>
                <a:cs typeface="Times New Roman"/>
                <a:sym typeface="Times New Roman"/>
              </a:rPr>
              <a:t>evel 1</a:t>
            </a:r>
            <a:endParaRPr b="1" sz="1000">
              <a:latin typeface="Times New Roman"/>
              <a:ea typeface="Times New Roman"/>
              <a:cs typeface="Times New Roman"/>
              <a:sym typeface="Times New Roman"/>
            </a:endParaRPr>
          </a:p>
        </p:txBody>
      </p:sp>
      <p:sp>
        <p:nvSpPr>
          <p:cNvPr id="5621" name="Google Shape;5621;p95"/>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5622" name="Google Shape;5622;p95"/>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5623" name="Google Shape;5623;p95"/>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5624" name="Google Shape;5624;p95"/>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5625" name="Google Shape;5625;p95"/>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Low</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5626" name="Google Shape;5626;p95"/>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Moderate</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5627" name="Google Shape;5627;p95"/>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High</a:t>
            </a:r>
            <a:r>
              <a:rPr lang="en" sz="1200">
                <a:latin typeface="Times New Roman"/>
                <a:ea typeface="Times New Roman"/>
                <a:cs typeface="Times New Roman"/>
                <a:sym typeface="Times New Roman"/>
              </a:rPr>
              <a:t> Pain</a:t>
            </a:r>
            <a:endParaRPr sz="1200"/>
          </a:p>
        </p:txBody>
      </p:sp>
      <p:sp>
        <p:nvSpPr>
          <p:cNvPr id="5628" name="Google Shape;5628;p95"/>
          <p:cNvSpPr txBox="1"/>
          <p:nvPr/>
        </p:nvSpPr>
        <p:spPr>
          <a:xfrm>
            <a:off x="3710225" y="3586875"/>
            <a:ext cx="1890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Signal Segmentation</a:t>
            </a:r>
            <a:endParaRPr/>
          </a:p>
        </p:txBody>
      </p:sp>
      <p:sp>
        <p:nvSpPr>
          <p:cNvPr id="5629" name="Google Shape;5629;p95"/>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5630" name="Google Shape;5630;p95"/>
          <p:cNvSpPr/>
          <p:nvPr/>
        </p:nvSpPr>
        <p:spPr>
          <a:xfrm>
            <a:off x="2851650" y="1419125"/>
            <a:ext cx="408300" cy="3756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95"/>
          <p:cNvSpPr/>
          <p:nvPr/>
        </p:nvSpPr>
        <p:spPr>
          <a:xfrm>
            <a:off x="3635700" y="1419125"/>
            <a:ext cx="408300" cy="375600"/>
          </a:xfrm>
          <a:prstGeom prst="smileyFace">
            <a:avLst>
              <a:gd fmla="val -74" name="adj"/>
            </a:avLst>
          </a:prstGeom>
          <a:solidFill>
            <a:srgbClr val="FFBA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95"/>
          <p:cNvSpPr/>
          <p:nvPr/>
        </p:nvSpPr>
        <p:spPr>
          <a:xfrm>
            <a:off x="4415200" y="1419125"/>
            <a:ext cx="408300" cy="3756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95"/>
          <p:cNvSpPr/>
          <p:nvPr/>
        </p:nvSpPr>
        <p:spPr>
          <a:xfrm>
            <a:off x="5180750" y="1419125"/>
            <a:ext cx="408300" cy="3756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4" name="Google Shape;5634;p95"/>
          <p:cNvCxnSpPr/>
          <p:nvPr/>
        </p:nvCxnSpPr>
        <p:spPr>
          <a:xfrm flipH="1" rot="10800000">
            <a:off x="5842150" y="1932775"/>
            <a:ext cx="390000" cy="174600"/>
          </a:xfrm>
          <a:prstGeom prst="straightConnector1">
            <a:avLst/>
          </a:prstGeom>
          <a:noFill/>
          <a:ln cap="flat" cmpd="sng" w="9525">
            <a:solidFill>
              <a:schemeClr val="dk2"/>
            </a:solidFill>
            <a:prstDash val="solid"/>
            <a:round/>
            <a:headEnd len="med" w="med" type="none"/>
            <a:tailEnd len="med" w="med" type="triangle"/>
          </a:ln>
        </p:spPr>
      </p:cxnSp>
      <p:sp>
        <p:nvSpPr>
          <p:cNvPr id="5635" name="Google Shape;5635;p95"/>
          <p:cNvSpPr txBox="1"/>
          <p:nvPr/>
        </p:nvSpPr>
        <p:spPr>
          <a:xfrm rot="-1353214">
            <a:off x="6154892" y="1509419"/>
            <a:ext cx="797816" cy="54226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5636" name="Google Shape;5636;p95"/>
          <p:cNvCxnSpPr/>
          <p:nvPr/>
        </p:nvCxnSpPr>
        <p:spPr>
          <a:xfrm rot="10800000">
            <a:off x="2531088" y="2023625"/>
            <a:ext cx="807300" cy="154200"/>
          </a:xfrm>
          <a:prstGeom prst="straightConnector1">
            <a:avLst/>
          </a:prstGeom>
          <a:noFill/>
          <a:ln cap="flat" cmpd="sng" w="9525">
            <a:solidFill>
              <a:schemeClr val="dk2"/>
            </a:solidFill>
            <a:prstDash val="solid"/>
            <a:round/>
            <a:headEnd len="med" w="med" type="triangle"/>
            <a:tailEnd len="med" w="med" type="none"/>
          </a:ln>
        </p:spPr>
      </p:cxnSp>
      <p:sp>
        <p:nvSpPr>
          <p:cNvPr id="5637" name="Google Shape;5637;p95"/>
          <p:cNvSpPr txBox="1"/>
          <p:nvPr/>
        </p:nvSpPr>
        <p:spPr>
          <a:xfrm rot="706885">
            <a:off x="1890223" y="1675946"/>
            <a:ext cx="800769" cy="38484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1" name="Shape 5641"/>
        <p:cNvGrpSpPr/>
        <p:nvPr/>
      </p:nvGrpSpPr>
      <p:grpSpPr>
        <a:xfrm>
          <a:off x="0" y="0"/>
          <a:ext cx="0" cy="0"/>
          <a:chOff x="0" y="0"/>
          <a:chExt cx="0" cy="0"/>
        </a:xfrm>
      </p:grpSpPr>
      <p:cxnSp>
        <p:nvCxnSpPr>
          <p:cNvPr id="5642" name="Google Shape;5642;p96"/>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5643" name="Google Shape;5643;p96"/>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644" name="Google Shape;5644;p96"/>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645" name="Google Shape;5645;p96"/>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5646" name="Google Shape;5646;p96"/>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5647" name="Google Shape;5647;p96"/>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1</a:t>
            </a:r>
            <a:endParaRPr b="1" sz="1000">
              <a:latin typeface="Times New Roman"/>
              <a:ea typeface="Times New Roman"/>
              <a:cs typeface="Times New Roman"/>
              <a:sym typeface="Times New Roman"/>
            </a:endParaRPr>
          </a:p>
        </p:txBody>
      </p:sp>
      <p:sp>
        <p:nvSpPr>
          <p:cNvPr id="5648" name="Google Shape;5648;p96"/>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5649" name="Google Shape;5649;p96"/>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5650" name="Google Shape;5650;p96"/>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5651" name="Google Shape;5651;p96"/>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No Pain</a:t>
            </a:r>
            <a:endParaRPr b="1" sz="1200">
              <a:latin typeface="Times New Roman"/>
              <a:ea typeface="Times New Roman"/>
              <a:cs typeface="Times New Roman"/>
              <a:sym typeface="Times New Roman"/>
            </a:endParaRPr>
          </a:p>
        </p:txBody>
      </p:sp>
      <p:sp>
        <p:nvSpPr>
          <p:cNvPr id="5652" name="Google Shape;5652;p96"/>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Low Pain</a:t>
            </a:r>
            <a:endParaRPr b="1" sz="1200">
              <a:latin typeface="Times New Roman"/>
              <a:ea typeface="Times New Roman"/>
              <a:cs typeface="Times New Roman"/>
              <a:sym typeface="Times New Roman"/>
            </a:endParaRPr>
          </a:p>
        </p:txBody>
      </p:sp>
      <p:sp>
        <p:nvSpPr>
          <p:cNvPr id="5653" name="Google Shape;5653;p96"/>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Moderate Pain</a:t>
            </a:r>
            <a:endParaRPr b="1" sz="1200">
              <a:latin typeface="Times New Roman"/>
              <a:ea typeface="Times New Roman"/>
              <a:cs typeface="Times New Roman"/>
              <a:sym typeface="Times New Roman"/>
            </a:endParaRPr>
          </a:p>
        </p:txBody>
      </p:sp>
      <p:sp>
        <p:nvSpPr>
          <p:cNvPr id="5654" name="Google Shape;5654;p96"/>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High Pain</a:t>
            </a:r>
            <a:endParaRPr b="1" sz="1200"/>
          </a:p>
        </p:txBody>
      </p:sp>
      <p:sp>
        <p:nvSpPr>
          <p:cNvPr id="5655" name="Google Shape;5655;p96"/>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5656" name="Google Shape;5656;p96"/>
          <p:cNvSpPr/>
          <p:nvPr/>
        </p:nvSpPr>
        <p:spPr>
          <a:xfrm>
            <a:off x="2851650" y="1419125"/>
            <a:ext cx="408300" cy="3756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96"/>
          <p:cNvSpPr/>
          <p:nvPr/>
        </p:nvSpPr>
        <p:spPr>
          <a:xfrm>
            <a:off x="3635700" y="1419125"/>
            <a:ext cx="408300" cy="375600"/>
          </a:xfrm>
          <a:prstGeom prst="smileyFace">
            <a:avLst>
              <a:gd fmla="val -74" name="adj"/>
            </a:avLst>
          </a:prstGeom>
          <a:solidFill>
            <a:srgbClr val="FFC8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96"/>
          <p:cNvSpPr/>
          <p:nvPr/>
        </p:nvSpPr>
        <p:spPr>
          <a:xfrm>
            <a:off x="4415200" y="1419125"/>
            <a:ext cx="408300" cy="3756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96"/>
          <p:cNvSpPr/>
          <p:nvPr/>
        </p:nvSpPr>
        <p:spPr>
          <a:xfrm>
            <a:off x="5180750" y="1419125"/>
            <a:ext cx="408300" cy="3756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0" name="Google Shape;5660;p96"/>
          <p:cNvCxnSpPr>
            <a:endCxn id="5661" idx="0"/>
          </p:cNvCxnSpPr>
          <p:nvPr/>
        </p:nvCxnSpPr>
        <p:spPr>
          <a:xfrm flipH="1">
            <a:off x="3445848" y="2613475"/>
            <a:ext cx="1500" cy="529500"/>
          </a:xfrm>
          <a:prstGeom prst="straightConnector1">
            <a:avLst/>
          </a:prstGeom>
          <a:noFill/>
          <a:ln cap="flat" cmpd="sng" w="9525">
            <a:solidFill>
              <a:schemeClr val="dk2"/>
            </a:solidFill>
            <a:prstDash val="solid"/>
            <a:round/>
            <a:headEnd len="med" w="med" type="triangle"/>
            <a:tailEnd len="med" w="med" type="none"/>
          </a:ln>
        </p:spPr>
      </p:cxnSp>
      <p:sp>
        <p:nvSpPr>
          <p:cNvPr id="5661" name="Google Shape;5661;p96"/>
          <p:cNvSpPr txBox="1"/>
          <p:nvPr/>
        </p:nvSpPr>
        <p:spPr>
          <a:xfrm rot="2576">
            <a:off x="30454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5662" name="Google Shape;5662;p96"/>
          <p:cNvCxnSpPr>
            <a:endCxn id="5663" idx="0"/>
          </p:cNvCxnSpPr>
          <p:nvPr/>
        </p:nvCxnSpPr>
        <p:spPr>
          <a:xfrm flipH="1">
            <a:off x="5784348" y="2613475"/>
            <a:ext cx="1500" cy="529500"/>
          </a:xfrm>
          <a:prstGeom prst="straightConnector1">
            <a:avLst/>
          </a:prstGeom>
          <a:noFill/>
          <a:ln cap="flat" cmpd="sng" w="9525">
            <a:solidFill>
              <a:schemeClr val="dk2"/>
            </a:solidFill>
            <a:prstDash val="solid"/>
            <a:round/>
            <a:headEnd len="med" w="med" type="none"/>
            <a:tailEnd len="med" w="med" type="triangle"/>
          </a:ln>
        </p:spPr>
      </p:cxnSp>
      <p:sp>
        <p:nvSpPr>
          <p:cNvPr id="5663" name="Google Shape;5663;p96"/>
          <p:cNvSpPr txBox="1"/>
          <p:nvPr/>
        </p:nvSpPr>
        <p:spPr>
          <a:xfrm rot="2576">
            <a:off x="53839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Withdraw</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7" name="Shape 5667"/>
        <p:cNvGrpSpPr/>
        <p:nvPr/>
      </p:nvGrpSpPr>
      <p:grpSpPr>
        <a:xfrm>
          <a:off x="0" y="0"/>
          <a:ext cx="0" cy="0"/>
          <a:chOff x="0" y="0"/>
          <a:chExt cx="0" cy="0"/>
        </a:xfrm>
      </p:grpSpPr>
      <p:pic>
        <p:nvPicPr>
          <p:cNvPr id="5668" name="Google Shape;5668;p97"/>
          <p:cNvPicPr preferRelativeResize="0"/>
          <p:nvPr/>
        </p:nvPicPr>
        <p:blipFill>
          <a:blip r:embed="rId3">
            <a:alphaModFix/>
          </a:blip>
          <a:stretch>
            <a:fillRect/>
          </a:stretch>
        </p:blipFill>
        <p:spPr>
          <a:xfrm>
            <a:off x="474875" y="152400"/>
            <a:ext cx="8194254" cy="48386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2" name="Shape 5672"/>
        <p:cNvGrpSpPr/>
        <p:nvPr/>
      </p:nvGrpSpPr>
      <p:grpSpPr>
        <a:xfrm>
          <a:off x="0" y="0"/>
          <a:ext cx="0" cy="0"/>
          <a:chOff x="0" y="0"/>
          <a:chExt cx="0" cy="0"/>
        </a:xfrm>
      </p:grpSpPr>
      <p:pic>
        <p:nvPicPr>
          <p:cNvPr id="5673" name="Google Shape;5673;p98"/>
          <p:cNvPicPr preferRelativeResize="0"/>
          <p:nvPr/>
        </p:nvPicPr>
        <p:blipFill>
          <a:blip r:embed="rId3">
            <a:alphaModFix/>
          </a:blip>
          <a:stretch>
            <a:fillRect/>
          </a:stretch>
        </p:blipFill>
        <p:spPr>
          <a:xfrm>
            <a:off x="166425" y="152400"/>
            <a:ext cx="8977572" cy="451497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7" name="Shape 5677"/>
        <p:cNvGrpSpPr/>
        <p:nvPr/>
      </p:nvGrpSpPr>
      <p:grpSpPr>
        <a:xfrm>
          <a:off x="0" y="0"/>
          <a:ext cx="0" cy="0"/>
          <a:chOff x="0" y="0"/>
          <a:chExt cx="0" cy="0"/>
        </a:xfrm>
      </p:grpSpPr>
      <p:pic>
        <p:nvPicPr>
          <p:cNvPr id="5678" name="Google Shape;5678;p99"/>
          <p:cNvPicPr preferRelativeResize="0"/>
          <p:nvPr/>
        </p:nvPicPr>
        <p:blipFill>
          <a:blip r:embed="rId3">
            <a:alphaModFix/>
          </a:blip>
          <a:stretch>
            <a:fillRect/>
          </a:stretch>
        </p:blipFill>
        <p:spPr>
          <a:xfrm>
            <a:off x="649925" y="1100975"/>
            <a:ext cx="3922076" cy="2941550"/>
          </a:xfrm>
          <a:prstGeom prst="rect">
            <a:avLst/>
          </a:prstGeom>
          <a:noFill/>
          <a:ln>
            <a:noFill/>
          </a:ln>
        </p:spPr>
      </p:pic>
      <p:pic>
        <p:nvPicPr>
          <p:cNvPr id="5679" name="Google Shape;5679;p99"/>
          <p:cNvPicPr preferRelativeResize="0"/>
          <p:nvPr/>
        </p:nvPicPr>
        <p:blipFill>
          <a:blip r:embed="rId4">
            <a:alphaModFix/>
          </a:blip>
          <a:stretch>
            <a:fillRect/>
          </a:stretch>
        </p:blipFill>
        <p:spPr>
          <a:xfrm>
            <a:off x="5172100" y="1306775"/>
            <a:ext cx="3373276" cy="2529950"/>
          </a:xfrm>
          <a:prstGeom prst="rect">
            <a:avLst/>
          </a:prstGeom>
          <a:noFill/>
          <a:ln>
            <a:noFill/>
          </a:ln>
        </p:spPr>
      </p:pic>
      <p:sp>
        <p:nvSpPr>
          <p:cNvPr id="5680" name="Google Shape;5680;p99"/>
          <p:cNvSpPr/>
          <p:nvPr/>
        </p:nvSpPr>
        <p:spPr>
          <a:xfrm>
            <a:off x="4571988" y="2368212"/>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AEP</a:t>
            </a:r>
            <a:endParaRPr i="1" sz="1200">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4" name="Shape 5684"/>
        <p:cNvGrpSpPr/>
        <p:nvPr/>
      </p:nvGrpSpPr>
      <p:grpSpPr>
        <a:xfrm>
          <a:off x="0" y="0"/>
          <a:ext cx="0" cy="0"/>
          <a:chOff x="0" y="0"/>
          <a:chExt cx="0" cy="0"/>
        </a:xfrm>
      </p:grpSpPr>
      <p:sp>
        <p:nvSpPr>
          <p:cNvPr id="5685" name="Google Shape;5685;p100"/>
          <p:cNvSpPr/>
          <p:nvPr/>
        </p:nvSpPr>
        <p:spPr>
          <a:xfrm>
            <a:off x="5782725" y="318100"/>
            <a:ext cx="411900" cy="4371300"/>
          </a:xfrm>
          <a:prstGeom prst="rightBrace">
            <a:avLst>
              <a:gd fmla="val 147736" name="adj1"/>
              <a:gd fmla="val 51791"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6" name="Google Shape;5686;p100"/>
          <p:cNvPicPr preferRelativeResize="0"/>
          <p:nvPr/>
        </p:nvPicPr>
        <p:blipFill>
          <a:blip r:embed="rId3">
            <a:alphaModFix/>
          </a:blip>
          <a:stretch>
            <a:fillRect/>
          </a:stretch>
        </p:blipFill>
        <p:spPr>
          <a:xfrm>
            <a:off x="381100" y="2064975"/>
            <a:ext cx="5142387" cy="3036550"/>
          </a:xfrm>
          <a:prstGeom prst="rect">
            <a:avLst/>
          </a:prstGeom>
          <a:noFill/>
          <a:ln>
            <a:noFill/>
          </a:ln>
        </p:spPr>
      </p:pic>
      <p:sp>
        <p:nvSpPr>
          <p:cNvPr id="5687" name="Google Shape;5687;p100"/>
          <p:cNvSpPr txBox="1"/>
          <p:nvPr/>
        </p:nvSpPr>
        <p:spPr>
          <a:xfrm>
            <a:off x="4995800" y="2981375"/>
            <a:ext cx="7272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FFT</a:t>
            </a:r>
            <a:endParaRPr b="1" i="1" sz="1500">
              <a:latin typeface="Times New Roman"/>
              <a:ea typeface="Times New Roman"/>
              <a:cs typeface="Times New Roman"/>
              <a:sym typeface="Times New Roman"/>
            </a:endParaRPr>
          </a:p>
        </p:txBody>
      </p:sp>
      <p:sp>
        <p:nvSpPr>
          <p:cNvPr id="5688" name="Google Shape;5688;p100"/>
          <p:cNvSpPr txBox="1"/>
          <p:nvPr/>
        </p:nvSpPr>
        <p:spPr>
          <a:xfrm>
            <a:off x="626050" y="2812850"/>
            <a:ext cx="4716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latin typeface="Times New Roman"/>
              <a:ea typeface="Times New Roman"/>
              <a:cs typeface="Times New Roman"/>
              <a:sym typeface="Times New Roman"/>
            </a:endParaRPr>
          </a:p>
        </p:txBody>
      </p:sp>
      <p:pic>
        <p:nvPicPr>
          <p:cNvPr id="5689" name="Google Shape;5689;p100"/>
          <p:cNvPicPr preferRelativeResize="0"/>
          <p:nvPr/>
        </p:nvPicPr>
        <p:blipFill>
          <a:blip r:embed="rId4">
            <a:alphaModFix/>
          </a:blip>
          <a:stretch>
            <a:fillRect/>
          </a:stretch>
        </p:blipFill>
        <p:spPr>
          <a:xfrm>
            <a:off x="348784" y="318100"/>
            <a:ext cx="2385142" cy="1788850"/>
          </a:xfrm>
          <a:prstGeom prst="rect">
            <a:avLst/>
          </a:prstGeom>
          <a:noFill/>
          <a:ln>
            <a:noFill/>
          </a:ln>
        </p:spPr>
      </p:pic>
      <p:pic>
        <p:nvPicPr>
          <p:cNvPr id="5690" name="Google Shape;5690;p100"/>
          <p:cNvPicPr preferRelativeResize="0"/>
          <p:nvPr/>
        </p:nvPicPr>
        <p:blipFill>
          <a:blip r:embed="rId5">
            <a:alphaModFix/>
          </a:blip>
          <a:stretch>
            <a:fillRect/>
          </a:stretch>
        </p:blipFill>
        <p:spPr>
          <a:xfrm>
            <a:off x="3544450" y="357400"/>
            <a:ext cx="2238274" cy="1678724"/>
          </a:xfrm>
          <a:prstGeom prst="rect">
            <a:avLst/>
          </a:prstGeom>
          <a:noFill/>
          <a:ln>
            <a:noFill/>
          </a:ln>
        </p:spPr>
      </p:pic>
      <p:sp>
        <p:nvSpPr>
          <p:cNvPr id="5691" name="Google Shape;5691;p100"/>
          <p:cNvSpPr/>
          <p:nvPr/>
        </p:nvSpPr>
        <p:spPr>
          <a:xfrm>
            <a:off x="2834838" y="973562"/>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AEP</a:t>
            </a:r>
            <a:endParaRPr b="1" i="1" sz="1200">
              <a:latin typeface="Times New Roman"/>
              <a:ea typeface="Times New Roman"/>
              <a:cs typeface="Times New Roman"/>
              <a:sym typeface="Times New Roman"/>
            </a:endParaRPr>
          </a:p>
        </p:txBody>
      </p:sp>
      <p:sp>
        <p:nvSpPr>
          <p:cNvPr id="5692" name="Google Shape;5692;p100"/>
          <p:cNvSpPr txBox="1"/>
          <p:nvPr/>
        </p:nvSpPr>
        <p:spPr>
          <a:xfrm>
            <a:off x="626050" y="276350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Delta</a:t>
            </a:r>
            <a:endParaRPr sz="1100">
              <a:latin typeface="Times New Roman"/>
              <a:ea typeface="Times New Roman"/>
              <a:cs typeface="Times New Roman"/>
              <a:sym typeface="Times New Roman"/>
            </a:endParaRPr>
          </a:p>
        </p:txBody>
      </p:sp>
      <p:sp>
        <p:nvSpPr>
          <p:cNvPr id="5693" name="Google Shape;5693;p100"/>
          <p:cNvSpPr txBox="1"/>
          <p:nvPr/>
        </p:nvSpPr>
        <p:spPr>
          <a:xfrm>
            <a:off x="2247400"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Alpha</a:t>
            </a:r>
            <a:endParaRPr sz="1100">
              <a:latin typeface="Times New Roman"/>
              <a:ea typeface="Times New Roman"/>
              <a:cs typeface="Times New Roman"/>
              <a:sym typeface="Times New Roman"/>
            </a:endParaRPr>
          </a:p>
        </p:txBody>
      </p:sp>
      <p:sp>
        <p:nvSpPr>
          <p:cNvPr id="5694" name="Google Shape;5694;p100"/>
          <p:cNvSpPr txBox="1"/>
          <p:nvPr/>
        </p:nvSpPr>
        <p:spPr>
          <a:xfrm>
            <a:off x="4050263"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Beta</a:t>
            </a:r>
            <a:endParaRPr sz="1100">
              <a:latin typeface="Times New Roman"/>
              <a:ea typeface="Times New Roman"/>
              <a:cs typeface="Times New Roman"/>
              <a:sym typeface="Times New Roman"/>
            </a:endParaRPr>
          </a:p>
        </p:txBody>
      </p:sp>
      <p:sp>
        <p:nvSpPr>
          <p:cNvPr id="5695" name="Google Shape;5695;p100"/>
          <p:cNvSpPr/>
          <p:nvPr/>
        </p:nvSpPr>
        <p:spPr>
          <a:xfrm>
            <a:off x="6367250" y="2257650"/>
            <a:ext cx="851100" cy="6282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5696" name="Google Shape;5696;p100"/>
          <p:cNvSpPr txBox="1"/>
          <p:nvPr/>
        </p:nvSpPr>
        <p:spPr>
          <a:xfrm>
            <a:off x="7517987" y="3254950"/>
            <a:ext cx="11010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EEG Image</a:t>
            </a:r>
            <a:endParaRPr i="1" sz="1200">
              <a:latin typeface="Times New Roman"/>
              <a:ea typeface="Times New Roman"/>
              <a:cs typeface="Times New Roman"/>
              <a:sym typeface="Times New Roman"/>
            </a:endParaRPr>
          </a:p>
        </p:txBody>
      </p:sp>
      <p:pic>
        <p:nvPicPr>
          <p:cNvPr id="5697" name="Google Shape;5697;p100"/>
          <p:cNvPicPr preferRelativeResize="0"/>
          <p:nvPr/>
        </p:nvPicPr>
        <p:blipFill>
          <a:blip r:embed="rId6">
            <a:alphaModFix/>
          </a:blip>
          <a:stretch>
            <a:fillRect/>
          </a:stretch>
        </p:blipFill>
        <p:spPr>
          <a:xfrm>
            <a:off x="7390975" y="1946888"/>
            <a:ext cx="1355025" cy="12497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1" name="Shape 5701"/>
        <p:cNvGrpSpPr/>
        <p:nvPr/>
      </p:nvGrpSpPr>
      <p:grpSpPr>
        <a:xfrm>
          <a:off x="0" y="0"/>
          <a:ext cx="0" cy="0"/>
          <a:chOff x="0" y="0"/>
          <a:chExt cx="0" cy="0"/>
        </a:xfrm>
      </p:grpSpPr>
      <p:pic>
        <p:nvPicPr>
          <p:cNvPr id="5702" name="Google Shape;5702;p101"/>
          <p:cNvPicPr preferRelativeResize="0"/>
          <p:nvPr/>
        </p:nvPicPr>
        <p:blipFill>
          <a:blip r:embed="rId3">
            <a:alphaModFix/>
          </a:blip>
          <a:stretch>
            <a:fillRect/>
          </a:stretch>
        </p:blipFill>
        <p:spPr>
          <a:xfrm>
            <a:off x="678525" y="2958687"/>
            <a:ext cx="1964925" cy="1400525"/>
          </a:xfrm>
          <a:prstGeom prst="rect">
            <a:avLst/>
          </a:prstGeom>
          <a:noFill/>
          <a:ln>
            <a:noFill/>
          </a:ln>
        </p:spPr>
      </p:pic>
      <p:sp>
        <p:nvSpPr>
          <p:cNvPr id="5703" name="Google Shape;5703;p101"/>
          <p:cNvSpPr/>
          <p:nvPr/>
        </p:nvSpPr>
        <p:spPr>
          <a:xfrm>
            <a:off x="2798224" y="3435150"/>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FFT</a:t>
            </a:r>
            <a:endParaRPr i="1" sz="1200">
              <a:latin typeface="Times New Roman"/>
              <a:ea typeface="Times New Roman"/>
              <a:cs typeface="Times New Roman"/>
              <a:sym typeface="Times New Roman"/>
            </a:endParaRPr>
          </a:p>
        </p:txBody>
      </p:sp>
      <p:sp>
        <p:nvSpPr>
          <p:cNvPr id="5704" name="Google Shape;5704;p101"/>
          <p:cNvSpPr/>
          <p:nvPr/>
        </p:nvSpPr>
        <p:spPr>
          <a:xfrm>
            <a:off x="5342009" y="969200"/>
            <a:ext cx="411900" cy="3451500"/>
          </a:xfrm>
          <a:prstGeom prst="rightBrace">
            <a:avLst>
              <a:gd fmla="val 50000" name="adj1"/>
              <a:gd fmla="val 5156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01"/>
          <p:cNvSpPr txBox="1"/>
          <p:nvPr/>
        </p:nvSpPr>
        <p:spPr>
          <a:xfrm>
            <a:off x="4009288" y="2923538"/>
            <a:ext cx="851100" cy="2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Times New Roman"/>
                <a:ea typeface="Times New Roman"/>
                <a:cs typeface="Times New Roman"/>
                <a:sym typeface="Times New Roman"/>
              </a:rPr>
              <a:t>PSD</a:t>
            </a:r>
            <a:endParaRPr i="1" sz="2100">
              <a:latin typeface="Times New Roman"/>
              <a:ea typeface="Times New Roman"/>
              <a:cs typeface="Times New Roman"/>
              <a:sym typeface="Times New Roman"/>
            </a:endParaRPr>
          </a:p>
        </p:txBody>
      </p:sp>
      <p:sp>
        <p:nvSpPr>
          <p:cNvPr id="5706" name="Google Shape;5706;p101"/>
          <p:cNvSpPr/>
          <p:nvPr/>
        </p:nvSpPr>
        <p:spPr>
          <a:xfrm>
            <a:off x="3561700" y="3276148"/>
            <a:ext cx="1746300" cy="799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Theta(4~8Hz)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Alpha(8~13Hz)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5707" name="Google Shape;5707;p101"/>
          <p:cNvSpPr txBox="1"/>
          <p:nvPr/>
        </p:nvSpPr>
        <p:spPr>
          <a:xfrm>
            <a:off x="3688825" y="4726125"/>
            <a:ext cx="21360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Generation</a:t>
            </a:r>
            <a:endParaRPr/>
          </a:p>
        </p:txBody>
      </p:sp>
      <p:pic>
        <p:nvPicPr>
          <p:cNvPr id="5708" name="Google Shape;5708;p101"/>
          <p:cNvPicPr preferRelativeResize="0"/>
          <p:nvPr/>
        </p:nvPicPr>
        <p:blipFill>
          <a:blip r:embed="rId4">
            <a:alphaModFix/>
          </a:blip>
          <a:stretch>
            <a:fillRect/>
          </a:stretch>
        </p:blipFill>
        <p:spPr>
          <a:xfrm>
            <a:off x="374459" y="920738"/>
            <a:ext cx="2389951" cy="1792463"/>
          </a:xfrm>
          <a:prstGeom prst="rect">
            <a:avLst/>
          </a:prstGeom>
          <a:noFill/>
          <a:ln>
            <a:noFill/>
          </a:ln>
        </p:spPr>
      </p:pic>
      <p:pic>
        <p:nvPicPr>
          <p:cNvPr id="5709" name="Google Shape;5709;p101"/>
          <p:cNvPicPr preferRelativeResize="0"/>
          <p:nvPr/>
        </p:nvPicPr>
        <p:blipFill>
          <a:blip r:embed="rId5">
            <a:alphaModFix/>
          </a:blip>
          <a:stretch>
            <a:fillRect/>
          </a:stretch>
        </p:blipFill>
        <p:spPr>
          <a:xfrm>
            <a:off x="3114809" y="920738"/>
            <a:ext cx="2389951" cy="1792463"/>
          </a:xfrm>
          <a:prstGeom prst="rect">
            <a:avLst/>
          </a:prstGeom>
          <a:noFill/>
          <a:ln>
            <a:noFill/>
          </a:ln>
        </p:spPr>
      </p:pic>
      <p:sp>
        <p:nvSpPr>
          <p:cNvPr id="5710" name="Google Shape;5710;p101"/>
          <p:cNvSpPr/>
          <p:nvPr/>
        </p:nvSpPr>
        <p:spPr>
          <a:xfrm>
            <a:off x="2643438" y="1613437"/>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AEP</a:t>
            </a:r>
            <a:endParaRPr i="1" sz="1200">
              <a:latin typeface="Times New Roman"/>
              <a:ea typeface="Times New Roman"/>
              <a:cs typeface="Times New Roman"/>
              <a:sym typeface="Times New Roman"/>
            </a:endParaRPr>
          </a:p>
        </p:txBody>
      </p:sp>
      <p:sp>
        <p:nvSpPr>
          <p:cNvPr id="5711" name="Google Shape;5711;p101"/>
          <p:cNvSpPr/>
          <p:nvPr/>
        </p:nvSpPr>
        <p:spPr>
          <a:xfrm>
            <a:off x="5855138" y="2439550"/>
            <a:ext cx="851100" cy="578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5712" name="Google Shape;5712;p101"/>
          <p:cNvSpPr txBox="1"/>
          <p:nvPr/>
        </p:nvSpPr>
        <p:spPr>
          <a:xfrm>
            <a:off x="6929875" y="3399050"/>
            <a:ext cx="1191600" cy="7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Spectral Topography Map</a:t>
            </a:r>
            <a:endParaRPr i="1"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1"/>
          <p:cNvGrpSpPr/>
          <p:nvPr/>
        </p:nvGrpSpPr>
        <p:grpSpPr>
          <a:xfrm rot="1139973">
            <a:off x="3948427" y="2658374"/>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6" name="Google Shape;306;p21"/>
          <p:cNvGrpSpPr/>
          <p:nvPr/>
        </p:nvGrpSpPr>
        <p:grpSpPr>
          <a:xfrm>
            <a:off x="3548300" y="29799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0" name="Google Shape;340;p21"/>
          <p:cNvSpPr/>
          <p:nvPr/>
        </p:nvSpPr>
        <p:spPr>
          <a:xfrm>
            <a:off x="521425" y="2731500"/>
            <a:ext cx="2487600" cy="23157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6" name="Shape 5716"/>
        <p:cNvGrpSpPr/>
        <p:nvPr/>
      </p:nvGrpSpPr>
      <p:grpSpPr>
        <a:xfrm>
          <a:off x="0" y="0"/>
          <a:ext cx="0" cy="0"/>
          <a:chOff x="0" y="0"/>
          <a:chExt cx="0" cy="0"/>
        </a:xfrm>
      </p:grpSpPr>
      <p:sp>
        <p:nvSpPr>
          <p:cNvPr id="5717" name="Google Shape;5717;p102"/>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02"/>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02"/>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0" name="Google Shape;5720;p102"/>
          <p:cNvCxnSpPr/>
          <p:nvPr/>
        </p:nvCxnSpPr>
        <p:spPr>
          <a:xfrm flipH="1" rot="10800000">
            <a:off x="24497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721" name="Google Shape;5721;p102"/>
          <p:cNvSpPr/>
          <p:nvPr/>
        </p:nvSpPr>
        <p:spPr>
          <a:xfrm>
            <a:off x="32511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Conv3-32</a:t>
            </a:r>
            <a:endParaRPr b="1" sz="1500"/>
          </a:p>
          <a:p>
            <a:pPr indent="0" lvl="0" marL="0" rtl="0" algn="ctr">
              <a:spcBef>
                <a:spcPts val="0"/>
              </a:spcBef>
              <a:spcAft>
                <a:spcPts val="0"/>
              </a:spcAft>
              <a:buNone/>
            </a:pPr>
            <a:r>
              <a:rPr b="1" lang="en" sz="1500"/>
              <a:t>x4</a:t>
            </a:r>
            <a:endParaRPr b="1" sz="1500"/>
          </a:p>
        </p:txBody>
      </p:sp>
      <p:cxnSp>
        <p:nvCxnSpPr>
          <p:cNvPr id="5722" name="Google Shape;5722;p102"/>
          <p:cNvCxnSpPr/>
          <p:nvPr/>
        </p:nvCxnSpPr>
        <p:spPr>
          <a:xfrm flipH="1" rot="10800000">
            <a:off x="4442838"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723" name="Google Shape;5723;p102"/>
          <p:cNvSpPr/>
          <p:nvPr/>
        </p:nvSpPr>
        <p:spPr>
          <a:xfrm>
            <a:off x="52442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5724" name="Google Shape;5724;p102"/>
          <p:cNvCxnSpPr/>
          <p:nvPr/>
        </p:nvCxnSpPr>
        <p:spPr>
          <a:xfrm flipH="1" rot="10800000">
            <a:off x="64359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725" name="Google Shape;5725;p102"/>
          <p:cNvSpPr/>
          <p:nvPr/>
        </p:nvSpPr>
        <p:spPr>
          <a:xfrm>
            <a:off x="7237350"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Conv3-64</a:t>
            </a:r>
            <a:endParaRPr b="1" sz="1500"/>
          </a:p>
          <a:p>
            <a:pPr indent="0" lvl="0" marL="0" rtl="0" algn="ctr">
              <a:spcBef>
                <a:spcPts val="0"/>
              </a:spcBef>
              <a:spcAft>
                <a:spcPts val="0"/>
              </a:spcAft>
              <a:buNone/>
            </a:pPr>
            <a:r>
              <a:rPr b="1" lang="en" sz="1500"/>
              <a:t>x2</a:t>
            </a:r>
            <a:endParaRPr b="1" sz="1500"/>
          </a:p>
        </p:txBody>
      </p:sp>
      <p:cxnSp>
        <p:nvCxnSpPr>
          <p:cNvPr id="5726" name="Google Shape;5726;p102"/>
          <p:cNvCxnSpPr/>
          <p:nvPr/>
        </p:nvCxnSpPr>
        <p:spPr>
          <a:xfrm>
            <a:off x="7756950" y="1477650"/>
            <a:ext cx="3900" cy="570000"/>
          </a:xfrm>
          <a:prstGeom prst="straightConnector1">
            <a:avLst/>
          </a:prstGeom>
          <a:noFill/>
          <a:ln cap="flat" cmpd="sng" w="19050">
            <a:solidFill>
              <a:schemeClr val="dk1"/>
            </a:solidFill>
            <a:prstDash val="solid"/>
            <a:round/>
            <a:headEnd len="med" w="med" type="none"/>
            <a:tailEnd len="med" w="med" type="triangle"/>
          </a:ln>
        </p:spPr>
      </p:cxnSp>
      <p:sp>
        <p:nvSpPr>
          <p:cNvPr id="5727" name="Google Shape;5727;p102"/>
          <p:cNvSpPr/>
          <p:nvPr/>
        </p:nvSpPr>
        <p:spPr>
          <a:xfrm>
            <a:off x="72373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5728" name="Google Shape;5728;p102"/>
          <p:cNvCxnSpPr/>
          <p:nvPr/>
        </p:nvCxnSpPr>
        <p:spPr>
          <a:xfrm flipH="1">
            <a:off x="649610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5729" name="Google Shape;5729;p102"/>
          <p:cNvSpPr/>
          <p:nvPr/>
        </p:nvSpPr>
        <p:spPr>
          <a:xfrm>
            <a:off x="5288175"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a:t>
            </a:r>
            <a:endParaRPr b="1" sz="1500"/>
          </a:p>
          <a:p>
            <a:pPr indent="0" lvl="0" marL="0" rtl="0" algn="ctr">
              <a:spcBef>
                <a:spcPts val="0"/>
              </a:spcBef>
              <a:spcAft>
                <a:spcPts val="0"/>
              </a:spcAft>
              <a:buNone/>
            </a:pPr>
            <a:r>
              <a:rPr b="1" lang="en" sz="1500"/>
              <a:t>128</a:t>
            </a:r>
            <a:endParaRPr b="1" sz="1500"/>
          </a:p>
        </p:txBody>
      </p:sp>
      <p:cxnSp>
        <p:nvCxnSpPr>
          <p:cNvPr id="5730" name="Google Shape;5730;p102"/>
          <p:cNvCxnSpPr/>
          <p:nvPr/>
        </p:nvCxnSpPr>
        <p:spPr>
          <a:xfrm flipH="1">
            <a:off x="449835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5731" name="Google Shape;5731;p102"/>
          <p:cNvSpPr/>
          <p:nvPr/>
        </p:nvSpPr>
        <p:spPr>
          <a:xfrm>
            <a:off x="33066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5732" name="Google Shape;5732;p102"/>
          <p:cNvCxnSpPr/>
          <p:nvPr/>
        </p:nvCxnSpPr>
        <p:spPr>
          <a:xfrm>
            <a:off x="3793900" y="3017625"/>
            <a:ext cx="15900" cy="549300"/>
          </a:xfrm>
          <a:prstGeom prst="straightConnector1">
            <a:avLst/>
          </a:prstGeom>
          <a:noFill/>
          <a:ln cap="flat" cmpd="sng" w="19050">
            <a:solidFill>
              <a:schemeClr val="dk1"/>
            </a:solidFill>
            <a:prstDash val="solid"/>
            <a:round/>
            <a:headEnd len="med" w="med" type="none"/>
            <a:tailEnd len="med" w="med" type="triangle"/>
          </a:ln>
        </p:spPr>
      </p:cxnSp>
      <p:sp>
        <p:nvSpPr>
          <p:cNvPr id="5733" name="Google Shape;5733;p102"/>
          <p:cNvSpPr/>
          <p:nvPr/>
        </p:nvSpPr>
        <p:spPr>
          <a:xfrm>
            <a:off x="3306650" y="36677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FC-512</a:t>
            </a:r>
            <a:endParaRPr b="1" sz="1500"/>
          </a:p>
        </p:txBody>
      </p:sp>
      <p:cxnSp>
        <p:nvCxnSpPr>
          <p:cNvPr id="5734" name="Google Shape;5734;p102"/>
          <p:cNvCxnSpPr/>
          <p:nvPr/>
        </p:nvCxnSpPr>
        <p:spPr>
          <a:xfrm flipH="1" rot="10800000">
            <a:off x="4498350" y="40666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5735" name="Google Shape;5735;p102"/>
          <p:cNvSpPr/>
          <p:nvPr/>
        </p:nvSpPr>
        <p:spPr>
          <a:xfrm>
            <a:off x="5299750" y="36808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Feature</a:t>
            </a:r>
            <a:endParaRPr b="1" sz="1500"/>
          </a:p>
          <a:p>
            <a:pPr indent="0" lvl="0" marL="0" rtl="0" algn="ctr">
              <a:spcBef>
                <a:spcPts val="0"/>
              </a:spcBef>
              <a:spcAft>
                <a:spcPts val="0"/>
              </a:spcAft>
              <a:buNone/>
            </a:pPr>
            <a:r>
              <a:rPr b="1" lang="en" sz="1500"/>
              <a:t>Vector</a:t>
            </a:r>
            <a:endParaRPr b="1" sz="1500"/>
          </a:p>
        </p:txBody>
      </p:sp>
      <p:sp>
        <p:nvSpPr>
          <p:cNvPr id="5736" name="Google Shape;5736;p102"/>
          <p:cNvSpPr txBox="1"/>
          <p:nvPr/>
        </p:nvSpPr>
        <p:spPr>
          <a:xfrm>
            <a:off x="1329875" y="105150"/>
            <a:ext cx="739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a:t>
            </a:r>
            <a:endParaRPr b="1"/>
          </a:p>
        </p:txBody>
      </p:sp>
      <p:sp>
        <p:nvSpPr>
          <p:cNvPr id="5737" name="Google Shape;5737;p102"/>
          <p:cNvSpPr txBox="1"/>
          <p:nvPr/>
        </p:nvSpPr>
        <p:spPr>
          <a:xfrm>
            <a:off x="1075175" y="1663050"/>
            <a:ext cx="9939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p:txBody>
      </p:sp>
      <p:sp>
        <p:nvSpPr>
          <p:cNvPr id="5738" name="Google Shape;5738;p102"/>
          <p:cNvSpPr txBox="1"/>
          <p:nvPr/>
        </p:nvSpPr>
        <p:spPr>
          <a:xfrm>
            <a:off x="5440500" y="3283100"/>
            <a:ext cx="934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endParaRPr b="1"/>
          </a:p>
        </p:txBody>
      </p:sp>
      <p:pic>
        <p:nvPicPr>
          <p:cNvPr id="5739" name="Google Shape;5739;p102"/>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5740" name="Google Shape;5740;p102"/>
          <p:cNvSpPr txBox="1"/>
          <p:nvPr/>
        </p:nvSpPr>
        <p:spPr>
          <a:xfrm>
            <a:off x="3885250" y="4781375"/>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4" name="Shape 5744"/>
        <p:cNvGrpSpPr/>
        <p:nvPr/>
      </p:nvGrpSpPr>
      <p:grpSpPr>
        <a:xfrm>
          <a:off x="0" y="0"/>
          <a:ext cx="0" cy="0"/>
          <a:chOff x="0" y="0"/>
          <a:chExt cx="0" cy="0"/>
        </a:xfrm>
      </p:grpSpPr>
      <p:sp>
        <p:nvSpPr>
          <p:cNvPr id="5745" name="Google Shape;5745;p103"/>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746" name="Google Shape;5746;p103"/>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747" name="Google Shape;5747;p103"/>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748" name="Google Shape;5748;p103"/>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749" name="Google Shape;5749;p103"/>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750" name="Google Shape;5750;p103"/>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751" name="Google Shape;5751;p103"/>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752" name="Google Shape;5752;p103"/>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753" name="Google Shape;5753;p103"/>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754" name="Google Shape;5754;p103"/>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755" name="Google Shape;5755;p103"/>
          <p:cNvCxnSpPr>
            <a:stCxn id="5745" idx="0"/>
            <a:endCxn id="5747"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756" name="Google Shape;5756;p103"/>
          <p:cNvCxnSpPr>
            <a:stCxn id="5747" idx="0"/>
            <a:endCxn id="574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757" name="Google Shape;5757;p103"/>
          <p:cNvCxnSpPr>
            <a:stCxn id="5746" idx="0"/>
            <a:endCxn id="5749"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758" name="Google Shape;5758;p103"/>
          <p:cNvCxnSpPr>
            <a:stCxn id="5747" idx="0"/>
            <a:endCxn id="574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759" name="Google Shape;5759;p103"/>
          <p:cNvCxnSpPr>
            <a:stCxn id="5747" idx="0"/>
            <a:endCxn id="574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5760" name="Google Shape;5760;p103"/>
          <p:cNvCxnSpPr>
            <a:stCxn id="5746" idx="2"/>
            <a:endCxn id="5747"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61" name="Google Shape;5761;p103"/>
          <p:cNvCxnSpPr>
            <a:stCxn id="5749" idx="0"/>
            <a:endCxn id="5748"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62" name="Google Shape;5762;p103"/>
          <p:cNvCxnSpPr>
            <a:stCxn id="5748" idx="0"/>
            <a:endCxn id="5752"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63" name="Google Shape;5763;p103"/>
          <p:cNvCxnSpPr>
            <a:stCxn id="5752" idx="0"/>
            <a:endCxn id="5753"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64" name="Google Shape;5764;p103"/>
          <p:cNvCxnSpPr>
            <a:stCxn id="5753" idx="0"/>
            <a:endCxn id="5754"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65" name="Google Shape;5765;p103"/>
          <p:cNvCxnSpPr>
            <a:stCxn id="5754" idx="0"/>
            <a:endCxn id="5750"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66" name="Google Shape;5766;p103"/>
          <p:cNvCxnSpPr>
            <a:stCxn id="5750" idx="0"/>
            <a:endCxn id="5751"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5767" name="Google Shape;5767;p103"/>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5768" name="Google Shape;5768;p103"/>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769" name="Google Shape;5769;p103"/>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5770" name="Google Shape;5770;p103"/>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771" name="Google Shape;5771;p103"/>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5772" name="Google Shape;5772;p103"/>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5773" name="Google Shape;5773;p103"/>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774" name="Google Shape;5774;p103"/>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5775" name="Google Shape;5775;p103"/>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5776" name="Google Shape;5776;p103"/>
          <p:cNvCxnSpPr>
            <a:stCxn id="5767" idx="0"/>
            <a:endCxn id="5768"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77" name="Google Shape;5777;p103"/>
          <p:cNvCxnSpPr>
            <a:stCxn id="5768" idx="0"/>
            <a:endCxn id="5770"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78" name="Google Shape;5778;p103"/>
          <p:cNvCxnSpPr>
            <a:stCxn id="5770" idx="0"/>
            <a:endCxn id="5770"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779" name="Google Shape;5779;p103"/>
          <p:cNvCxnSpPr>
            <a:stCxn id="5769" idx="0"/>
            <a:endCxn id="5771"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80" name="Google Shape;5780;p103"/>
          <p:cNvCxnSpPr>
            <a:stCxn id="5770" idx="0"/>
            <a:endCxn id="5770"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781" name="Google Shape;5781;p103"/>
          <p:cNvCxnSpPr>
            <a:stCxn id="5770" idx="0"/>
            <a:endCxn id="5770"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5782" name="Google Shape;5782;p103"/>
          <p:cNvCxnSpPr>
            <a:stCxn id="5769" idx="2"/>
            <a:endCxn id="5770"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83" name="Google Shape;5783;p103"/>
          <p:cNvCxnSpPr>
            <a:stCxn id="5771" idx="0"/>
            <a:endCxn id="5784"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5785" name="Google Shape;5785;p103"/>
          <p:cNvCxnSpPr>
            <a:stCxn id="5772" idx="0"/>
            <a:endCxn id="5775"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5786" name="Google Shape;5786;p103"/>
          <p:cNvCxnSpPr>
            <a:stCxn id="5775" idx="0"/>
            <a:endCxn id="5774"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5787" name="Google Shape;5787;p103"/>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788" name="Google Shape;5788;p103"/>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5789" name="Google Shape;5789;p103"/>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5790" name="Google Shape;5790;p103"/>
          <p:cNvSpPr txBox="1"/>
          <p:nvPr/>
        </p:nvSpPr>
        <p:spPr>
          <a:xfrm rot="1478449">
            <a:off x="3050475" y="29809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1</a:t>
            </a:r>
            <a:endParaRPr sz="1000"/>
          </a:p>
        </p:txBody>
      </p:sp>
      <p:sp>
        <p:nvSpPr>
          <p:cNvPr id="5791" name="Google Shape;5791;p103"/>
          <p:cNvSpPr txBox="1"/>
          <p:nvPr/>
        </p:nvSpPr>
        <p:spPr>
          <a:xfrm rot="1478449">
            <a:off x="4790587" y="29809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2</a:t>
            </a:r>
            <a:endParaRPr sz="1000"/>
          </a:p>
        </p:txBody>
      </p:sp>
      <p:sp>
        <p:nvSpPr>
          <p:cNvPr id="5792" name="Google Shape;5792;p103"/>
          <p:cNvSpPr txBox="1"/>
          <p:nvPr/>
        </p:nvSpPr>
        <p:spPr>
          <a:xfrm rot="1478449">
            <a:off x="583930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3</a:t>
            </a:r>
            <a:endParaRPr sz="1000"/>
          </a:p>
        </p:txBody>
      </p:sp>
      <p:pic>
        <p:nvPicPr>
          <p:cNvPr id="5793" name="Google Shape;5793;p103"/>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794" name="Google Shape;5794;p103"/>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5795" name="Google Shape;5795;p103"/>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796" name="Google Shape;5796;p103"/>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797" name="Google Shape;5797;p103"/>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798" name="Google Shape;5798;p103"/>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799" name="Google Shape;5799;p103"/>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800" name="Google Shape;5800;p103"/>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801" name="Google Shape;5801;p103"/>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802" name="Google Shape;5802;p103"/>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803" name="Google Shape;5803;p103"/>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804" name="Google Shape;5804;p103"/>
          <p:cNvCxnSpPr>
            <a:stCxn id="5794" idx="0"/>
            <a:endCxn id="5795"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05" name="Google Shape;5805;p103"/>
          <p:cNvCxnSpPr>
            <a:stCxn id="5795" idx="0"/>
            <a:endCxn id="5797"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806" name="Google Shape;5806;p103"/>
          <p:cNvCxnSpPr>
            <a:stCxn id="5797" idx="0"/>
            <a:endCxn id="579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807" name="Google Shape;5807;p103"/>
          <p:cNvCxnSpPr>
            <a:stCxn id="5796" idx="0"/>
            <a:endCxn id="5799"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5808" name="Google Shape;5808;p103"/>
          <p:cNvCxnSpPr>
            <a:stCxn id="5797" idx="0"/>
            <a:endCxn id="579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809" name="Google Shape;5809;p103"/>
          <p:cNvCxnSpPr>
            <a:stCxn id="5797" idx="0"/>
            <a:endCxn id="579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5810" name="Google Shape;5810;p103"/>
          <p:cNvCxnSpPr>
            <a:stCxn id="5796" idx="2"/>
            <a:endCxn id="5797"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11" name="Google Shape;5811;p103"/>
          <p:cNvCxnSpPr>
            <a:stCxn id="5799" idx="0"/>
            <a:endCxn id="5798"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12" name="Google Shape;5812;p103"/>
          <p:cNvCxnSpPr>
            <a:stCxn id="5798" idx="0"/>
            <a:endCxn id="5801"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13" name="Google Shape;5813;p103"/>
          <p:cNvCxnSpPr>
            <a:stCxn id="5801" idx="0"/>
            <a:endCxn id="5802"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14" name="Google Shape;5814;p103"/>
          <p:cNvCxnSpPr>
            <a:stCxn id="5802" idx="0"/>
            <a:endCxn id="5803"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15" name="Google Shape;5815;p103"/>
          <p:cNvCxnSpPr>
            <a:stCxn id="5803" idx="0"/>
            <a:endCxn id="5800"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16" name="Google Shape;5816;p103"/>
          <p:cNvCxnSpPr>
            <a:stCxn id="5800" idx="0"/>
            <a:endCxn id="5817"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5818" name="Google Shape;5818;p103"/>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5819" name="Google Shape;5819;p103"/>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5820" name="Google Shape;5820;p103"/>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5821" name="Google Shape;5821;p103"/>
          <p:cNvCxnSpPr>
            <a:endCxn id="5745"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5822" name="Google Shape;5822;p103"/>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823" name="Google Shape;5823;p103"/>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824" name="Google Shape;5824;p103"/>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825" name="Google Shape;5825;p103"/>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5826" name="Google Shape;5826;p103"/>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827" name="Google Shape;5827;p103"/>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828" name="Google Shape;5828;p103"/>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829" name="Google Shape;5829;p103"/>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830" name="Google Shape;5830;p103"/>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5831" name="Google Shape;5831;p103"/>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
        <p:nvSpPr>
          <p:cNvPr id="5832" name="Google Shape;5832;p103"/>
          <p:cNvSpPr txBox="1"/>
          <p:nvPr/>
        </p:nvSpPr>
        <p:spPr>
          <a:xfrm>
            <a:off x="5324275" y="1980400"/>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
        <p:nvSpPr>
          <p:cNvPr id="5833" name="Google Shape;5833;p103"/>
          <p:cNvSpPr txBox="1"/>
          <p:nvPr/>
        </p:nvSpPr>
        <p:spPr>
          <a:xfrm rot="1478449">
            <a:off x="653845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7" name="Shape 5837"/>
        <p:cNvGrpSpPr/>
        <p:nvPr/>
      </p:nvGrpSpPr>
      <p:grpSpPr>
        <a:xfrm>
          <a:off x="0" y="0"/>
          <a:ext cx="0" cy="0"/>
          <a:chOff x="0" y="0"/>
          <a:chExt cx="0" cy="0"/>
        </a:xfrm>
      </p:grpSpPr>
      <p:sp>
        <p:nvSpPr>
          <p:cNvPr id="5838" name="Google Shape;5838;p104"/>
          <p:cNvSpPr/>
          <p:nvPr/>
        </p:nvSpPr>
        <p:spPr>
          <a:xfrm>
            <a:off x="3594263" y="3171824"/>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839" name="Google Shape;5839;p104"/>
          <p:cNvSpPr/>
          <p:nvPr/>
        </p:nvSpPr>
        <p:spPr>
          <a:xfrm>
            <a:off x="3594263" y="2472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5840" name="Google Shape;5840;p104"/>
          <p:cNvSpPr/>
          <p:nvPr/>
        </p:nvSpPr>
        <p:spPr>
          <a:xfrm>
            <a:off x="3594263" y="282224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841" name="Google Shape;5841;p104"/>
          <p:cNvSpPr/>
          <p:nvPr/>
        </p:nvSpPr>
        <p:spPr>
          <a:xfrm rot="5400000">
            <a:off x="4468200"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842" name="Google Shape;5842;p104"/>
          <p:cNvSpPr/>
          <p:nvPr/>
        </p:nvSpPr>
        <p:spPr>
          <a:xfrm>
            <a:off x="3594263" y="21230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5843" name="Google Shape;5843;p104"/>
          <p:cNvSpPr/>
          <p:nvPr/>
        </p:nvSpPr>
        <p:spPr>
          <a:xfrm rot="5400000">
            <a:off x="5866500"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5844" name="Google Shape;5844;p104"/>
          <p:cNvSpPr/>
          <p:nvPr/>
        </p:nvSpPr>
        <p:spPr>
          <a:xfrm rot="5400000">
            <a:off x="621607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5845" name="Google Shape;5845;p104"/>
          <p:cNvSpPr/>
          <p:nvPr/>
        </p:nvSpPr>
        <p:spPr>
          <a:xfrm rot="5400000">
            <a:off x="4817775"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846" name="Google Shape;5846;p104"/>
          <p:cNvSpPr/>
          <p:nvPr/>
        </p:nvSpPr>
        <p:spPr>
          <a:xfrm rot="5400000">
            <a:off x="5167350" y="2647463"/>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5847" name="Google Shape;5847;p104"/>
          <p:cNvSpPr/>
          <p:nvPr/>
        </p:nvSpPr>
        <p:spPr>
          <a:xfrm rot="5400000">
            <a:off x="551692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5848" name="Google Shape;5848;p104"/>
          <p:cNvCxnSpPr>
            <a:stCxn id="5840" idx="0"/>
            <a:endCxn id="5840"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5849" name="Google Shape;5849;p104"/>
          <p:cNvCxnSpPr>
            <a:stCxn id="5840" idx="0"/>
            <a:endCxn id="5840"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5850" name="Google Shape;5850;p104"/>
          <p:cNvCxnSpPr>
            <a:stCxn id="5840" idx="0"/>
            <a:endCxn id="5840"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5851" name="Google Shape;5851;p104"/>
          <p:cNvCxnSpPr>
            <a:endCxn id="5841" idx="2"/>
          </p:cNvCxnSpPr>
          <p:nvPr/>
        </p:nvCxnSpPr>
        <p:spPr>
          <a:xfrm>
            <a:off x="4555050" y="2782612"/>
            <a:ext cx="246000" cy="2400"/>
          </a:xfrm>
          <a:prstGeom prst="straightConnector1">
            <a:avLst/>
          </a:prstGeom>
          <a:noFill/>
          <a:ln cap="flat" cmpd="sng" w="9525">
            <a:solidFill>
              <a:schemeClr val="dk2"/>
            </a:solidFill>
            <a:prstDash val="solid"/>
            <a:round/>
            <a:headEnd len="med" w="med" type="none"/>
            <a:tailEnd len="med" w="med" type="none"/>
          </a:ln>
        </p:spPr>
      </p:cxnSp>
      <p:cxnSp>
        <p:nvCxnSpPr>
          <p:cNvPr id="5852" name="Google Shape;5852;p104"/>
          <p:cNvCxnSpPr>
            <a:stCxn id="5841" idx="0"/>
            <a:endCxn id="5845" idx="2"/>
          </p:cNvCxnSpPr>
          <p:nvPr/>
        </p:nvCxnSpPr>
        <p:spPr>
          <a:xfrm>
            <a:off x="5076150"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53" name="Google Shape;5853;p104"/>
          <p:cNvCxnSpPr>
            <a:stCxn id="5845" idx="0"/>
            <a:endCxn id="5846" idx="2"/>
          </p:cNvCxnSpPr>
          <p:nvPr/>
        </p:nvCxnSpPr>
        <p:spPr>
          <a:xfrm>
            <a:off x="542572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54" name="Google Shape;5854;p104"/>
          <p:cNvCxnSpPr>
            <a:stCxn id="5846" idx="0"/>
            <a:endCxn id="5847" idx="2"/>
          </p:cNvCxnSpPr>
          <p:nvPr/>
        </p:nvCxnSpPr>
        <p:spPr>
          <a:xfrm>
            <a:off x="5775300" y="2785013"/>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55" name="Google Shape;5855;p104"/>
          <p:cNvCxnSpPr>
            <a:stCxn id="5847" idx="0"/>
            <a:endCxn id="5843" idx="2"/>
          </p:cNvCxnSpPr>
          <p:nvPr/>
        </p:nvCxnSpPr>
        <p:spPr>
          <a:xfrm>
            <a:off x="612487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5856" name="Google Shape;5856;p104"/>
          <p:cNvCxnSpPr>
            <a:stCxn id="5843" idx="0"/>
            <a:endCxn id="5844" idx="2"/>
          </p:cNvCxnSpPr>
          <p:nvPr/>
        </p:nvCxnSpPr>
        <p:spPr>
          <a:xfrm>
            <a:off x="6474450" y="2785012"/>
            <a:ext cx="74400" cy="0"/>
          </a:xfrm>
          <a:prstGeom prst="straightConnector1">
            <a:avLst/>
          </a:prstGeom>
          <a:noFill/>
          <a:ln cap="flat" cmpd="sng" w="9525">
            <a:solidFill>
              <a:schemeClr val="dk2"/>
            </a:solidFill>
            <a:prstDash val="solid"/>
            <a:round/>
            <a:headEnd len="med" w="med" type="none"/>
            <a:tailEnd len="med" w="med" type="none"/>
          </a:ln>
        </p:spPr>
      </p:cxnSp>
      <p:sp>
        <p:nvSpPr>
          <p:cNvPr id="5857" name="Google Shape;5857;p104"/>
          <p:cNvSpPr txBox="1"/>
          <p:nvPr/>
        </p:nvSpPr>
        <p:spPr>
          <a:xfrm rot="1478449">
            <a:off x="4826075" y="496260"/>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Stack1</a:t>
            </a:r>
            <a:endParaRPr sz="1000"/>
          </a:p>
        </p:txBody>
      </p:sp>
      <p:sp>
        <p:nvSpPr>
          <p:cNvPr id="5858" name="Google Shape;5858;p104"/>
          <p:cNvSpPr txBox="1"/>
          <p:nvPr/>
        </p:nvSpPr>
        <p:spPr>
          <a:xfrm rot="1478449">
            <a:off x="4765950" y="201801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Stack2</a:t>
            </a:r>
            <a:endParaRPr sz="1000"/>
          </a:p>
        </p:txBody>
      </p:sp>
      <p:sp>
        <p:nvSpPr>
          <p:cNvPr id="5859" name="Google Shape;5859;p104"/>
          <p:cNvSpPr txBox="1"/>
          <p:nvPr/>
        </p:nvSpPr>
        <p:spPr>
          <a:xfrm rot="1478449">
            <a:off x="5805244" y="2017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Stack3</a:t>
            </a:r>
            <a:endParaRPr sz="1000"/>
          </a:p>
        </p:txBody>
      </p:sp>
      <p:pic>
        <p:nvPicPr>
          <p:cNvPr id="5860" name="Google Shape;5860;p104"/>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5861" name="Google Shape;5861;p104"/>
          <p:cNvCxnSpPr/>
          <p:nvPr/>
        </p:nvCxnSpPr>
        <p:spPr>
          <a:xfrm flipH="1" rot="10800000">
            <a:off x="2841913" y="2775849"/>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5862" name="Google Shape;5862;p104"/>
          <p:cNvSpPr/>
          <p:nvPr/>
        </p:nvSpPr>
        <p:spPr>
          <a:xfrm rot="5400000">
            <a:off x="6565650" y="2647462"/>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5863" name="Google Shape;5863;p104"/>
          <p:cNvCxnSpPr/>
          <p:nvPr/>
        </p:nvCxnSpPr>
        <p:spPr>
          <a:xfrm>
            <a:off x="6824063"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5864" name="Google Shape;5864;p104"/>
          <p:cNvSpPr/>
          <p:nvPr/>
        </p:nvSpPr>
        <p:spPr>
          <a:xfrm rot="5400000">
            <a:off x="6915225" y="2641312"/>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5865" name="Google Shape;5865;p104"/>
          <p:cNvCxnSpPr/>
          <p:nvPr/>
        </p:nvCxnSpPr>
        <p:spPr>
          <a:xfrm>
            <a:off x="7173588"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5866" name="Google Shape;5866;p104"/>
          <p:cNvSpPr txBox="1"/>
          <p:nvPr/>
        </p:nvSpPr>
        <p:spPr>
          <a:xfrm rot="1478449">
            <a:off x="6521644" y="20180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0" name="Shape 5870"/>
        <p:cNvGrpSpPr/>
        <p:nvPr/>
      </p:nvGrpSpPr>
      <p:grpSpPr>
        <a:xfrm>
          <a:off x="0" y="0"/>
          <a:ext cx="0" cy="0"/>
          <a:chOff x="0" y="0"/>
          <a:chExt cx="0" cy="0"/>
        </a:xfrm>
      </p:grpSpPr>
      <p:sp>
        <p:nvSpPr>
          <p:cNvPr id="5871" name="Google Shape;5871;p105"/>
          <p:cNvSpPr/>
          <p:nvPr/>
        </p:nvSpPr>
        <p:spPr>
          <a:xfrm rot="-5400000">
            <a:off x="464175" y="1994838"/>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2" name="Google Shape;5872;p105"/>
          <p:cNvCxnSpPr/>
          <p:nvPr/>
        </p:nvCxnSpPr>
        <p:spPr>
          <a:xfrm flipH="1" rot="10800000">
            <a:off x="2326850" y="1162300"/>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5873" name="Google Shape;5873;p105"/>
          <p:cNvSpPr txBox="1"/>
          <p:nvPr/>
        </p:nvSpPr>
        <p:spPr>
          <a:xfrm>
            <a:off x="898500" y="39675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evel</a:t>
            </a:r>
            <a:r>
              <a:rPr lang="en"/>
              <a:t> 1</a:t>
            </a:r>
            <a:endParaRPr/>
          </a:p>
        </p:txBody>
      </p:sp>
      <p:sp>
        <p:nvSpPr>
          <p:cNvPr id="5874" name="Google Shape;5874;p105"/>
          <p:cNvSpPr txBox="1"/>
          <p:nvPr/>
        </p:nvSpPr>
        <p:spPr>
          <a:xfrm>
            <a:off x="898500" y="3142288"/>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875" name="Google Shape;5875;p105"/>
          <p:cNvSpPr txBox="1"/>
          <p:nvPr/>
        </p:nvSpPr>
        <p:spPr>
          <a:xfrm>
            <a:off x="898500" y="23171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876" name="Google Shape;5876;p105"/>
          <p:cNvSpPr txBox="1"/>
          <p:nvPr/>
        </p:nvSpPr>
        <p:spPr>
          <a:xfrm>
            <a:off x="898500" y="1436425"/>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877" name="Google Shape;5877;p105"/>
          <p:cNvCxnSpPr/>
          <p:nvPr/>
        </p:nvCxnSpPr>
        <p:spPr>
          <a:xfrm rot="10800000">
            <a:off x="1808800" y="285388"/>
            <a:ext cx="0" cy="4277700"/>
          </a:xfrm>
          <a:prstGeom prst="straightConnector1">
            <a:avLst/>
          </a:prstGeom>
          <a:noFill/>
          <a:ln cap="flat" cmpd="sng" w="38100">
            <a:solidFill>
              <a:srgbClr val="3D7DC4"/>
            </a:solidFill>
            <a:prstDash val="solid"/>
            <a:round/>
            <a:headEnd len="med" w="med" type="none"/>
            <a:tailEnd len="med" w="med" type="triangle"/>
          </a:ln>
        </p:spPr>
      </p:cxnSp>
      <p:cxnSp>
        <p:nvCxnSpPr>
          <p:cNvPr id="5878" name="Google Shape;5878;p105"/>
          <p:cNvCxnSpPr/>
          <p:nvPr/>
        </p:nvCxnSpPr>
        <p:spPr>
          <a:xfrm flipH="1" rot="10800000">
            <a:off x="2326850" y="2034675"/>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5879" name="Google Shape;5879;p105"/>
          <p:cNvCxnSpPr/>
          <p:nvPr/>
        </p:nvCxnSpPr>
        <p:spPr>
          <a:xfrm flipH="1" rot="10800000">
            <a:off x="2334250" y="2907075"/>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5880" name="Google Shape;5880;p105"/>
          <p:cNvCxnSpPr/>
          <p:nvPr/>
        </p:nvCxnSpPr>
        <p:spPr>
          <a:xfrm flipH="1" rot="10800000">
            <a:off x="2334250" y="3749250"/>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5881" name="Google Shape;5881;p105"/>
          <p:cNvSpPr txBox="1"/>
          <p:nvPr/>
        </p:nvSpPr>
        <p:spPr>
          <a:xfrm rot="-5400000">
            <a:off x="1212500" y="240700"/>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882" name="Google Shape;5882;p105"/>
          <p:cNvSpPr txBox="1"/>
          <p:nvPr/>
        </p:nvSpPr>
        <p:spPr>
          <a:xfrm>
            <a:off x="898500" y="666700"/>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5883" name="Google Shape;5883;p105"/>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5884" name="Google Shape;5884;p105"/>
          <p:cNvSpPr txBox="1"/>
          <p:nvPr/>
        </p:nvSpPr>
        <p:spPr>
          <a:xfrm>
            <a:off x="3399950" y="38691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5885" name="Google Shape;5885;p105"/>
          <p:cNvSpPr txBox="1"/>
          <p:nvPr/>
        </p:nvSpPr>
        <p:spPr>
          <a:xfrm>
            <a:off x="3399950" y="30439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r>
              <a:rPr lang="en">
                <a:latin typeface="Times New Roman"/>
                <a:ea typeface="Times New Roman"/>
                <a:cs typeface="Times New Roman"/>
                <a:sym typeface="Times New Roman"/>
              </a:rPr>
              <a:t>Pain</a:t>
            </a:r>
            <a:endParaRPr sz="1300"/>
          </a:p>
        </p:txBody>
      </p:sp>
      <p:sp>
        <p:nvSpPr>
          <p:cNvPr id="5886" name="Google Shape;5886;p105"/>
          <p:cNvSpPr txBox="1"/>
          <p:nvPr/>
        </p:nvSpPr>
        <p:spPr>
          <a:xfrm>
            <a:off x="3274250" y="2163100"/>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a:t>
            </a:r>
            <a:r>
              <a:rPr lang="en">
                <a:latin typeface="Times New Roman"/>
                <a:ea typeface="Times New Roman"/>
                <a:cs typeface="Times New Roman"/>
                <a:sym typeface="Times New Roman"/>
              </a:rPr>
              <a:t>Pain</a:t>
            </a:r>
            <a:endParaRPr sz="1300"/>
          </a:p>
        </p:txBody>
      </p:sp>
      <p:sp>
        <p:nvSpPr>
          <p:cNvPr id="5887" name="Google Shape;5887;p105"/>
          <p:cNvSpPr txBox="1"/>
          <p:nvPr/>
        </p:nvSpPr>
        <p:spPr>
          <a:xfrm>
            <a:off x="3274250" y="1338025"/>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888" name="Google Shape;5888;p105"/>
          <p:cNvSpPr txBox="1"/>
          <p:nvPr/>
        </p:nvSpPr>
        <p:spPr>
          <a:xfrm>
            <a:off x="3122600" y="512950"/>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889" name="Google Shape;5889;p105"/>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5890" name="Google Shape;5890;p105"/>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4" name="Shape 5894"/>
        <p:cNvGrpSpPr/>
        <p:nvPr/>
      </p:nvGrpSpPr>
      <p:grpSpPr>
        <a:xfrm>
          <a:off x="0" y="0"/>
          <a:ext cx="0" cy="0"/>
          <a:chOff x="0" y="0"/>
          <a:chExt cx="0" cy="0"/>
        </a:xfrm>
      </p:grpSpPr>
      <p:sp>
        <p:nvSpPr>
          <p:cNvPr id="5895" name="Google Shape;5895;p106"/>
          <p:cNvSpPr/>
          <p:nvPr/>
        </p:nvSpPr>
        <p:spPr>
          <a:xfrm>
            <a:off x="291156" y="2098069"/>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6" name="Google Shape;5896;p106"/>
          <p:cNvCxnSpPr/>
          <p:nvPr/>
        </p:nvCxnSpPr>
        <p:spPr>
          <a:xfrm flipH="1" rot="-5400000">
            <a:off x="3372794" y="2495544"/>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5897" name="Google Shape;5897;p106"/>
          <p:cNvSpPr txBox="1"/>
          <p:nvPr/>
        </p:nvSpPr>
        <p:spPr>
          <a:xfrm rot="5400000">
            <a:off x="3153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5898" name="Google Shape;5898;p106"/>
          <p:cNvSpPr txBox="1"/>
          <p:nvPr/>
        </p:nvSpPr>
        <p:spPr>
          <a:xfrm rot="5400000">
            <a:off x="1140606"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899" name="Google Shape;5899;p106"/>
          <p:cNvSpPr txBox="1"/>
          <p:nvPr/>
        </p:nvSpPr>
        <p:spPr>
          <a:xfrm rot="5400000">
            <a:off x="19657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900" name="Google Shape;5900;p106"/>
          <p:cNvSpPr txBox="1"/>
          <p:nvPr/>
        </p:nvSpPr>
        <p:spPr>
          <a:xfrm rot="5400000">
            <a:off x="2846469"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901" name="Google Shape;5901;p106"/>
          <p:cNvCxnSpPr/>
          <p:nvPr/>
        </p:nvCxnSpPr>
        <p:spPr>
          <a:xfrm flipH="1" rot="10800000">
            <a:off x="291156" y="2975894"/>
            <a:ext cx="4779900" cy="3300"/>
          </a:xfrm>
          <a:prstGeom prst="straightConnector1">
            <a:avLst/>
          </a:prstGeom>
          <a:noFill/>
          <a:ln cap="flat" cmpd="sng" w="38100">
            <a:solidFill>
              <a:srgbClr val="3D7DC4"/>
            </a:solidFill>
            <a:prstDash val="solid"/>
            <a:round/>
            <a:headEnd len="med" w="med" type="none"/>
            <a:tailEnd len="med" w="med" type="triangle"/>
          </a:ln>
        </p:spPr>
      </p:cxnSp>
      <p:cxnSp>
        <p:nvCxnSpPr>
          <p:cNvPr id="5902" name="Google Shape;5902;p106"/>
          <p:cNvCxnSpPr/>
          <p:nvPr/>
        </p:nvCxnSpPr>
        <p:spPr>
          <a:xfrm flipH="1" rot="-5400000">
            <a:off x="2499969" y="2495094"/>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5903" name="Google Shape;5903;p106"/>
          <p:cNvCxnSpPr/>
          <p:nvPr/>
        </p:nvCxnSpPr>
        <p:spPr>
          <a:xfrm flipH="1" rot="-5400000">
            <a:off x="1630719" y="2498444"/>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5904" name="Google Shape;5904;p106"/>
          <p:cNvCxnSpPr/>
          <p:nvPr/>
        </p:nvCxnSpPr>
        <p:spPr>
          <a:xfrm flipH="1" rot="-5400000">
            <a:off x="787794" y="2497694"/>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5905" name="Google Shape;5905;p106"/>
          <p:cNvSpPr txBox="1"/>
          <p:nvPr/>
        </p:nvSpPr>
        <p:spPr>
          <a:xfrm>
            <a:off x="4189644" y="1443269"/>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906" name="Google Shape;5906;p106"/>
          <p:cNvSpPr txBox="1"/>
          <p:nvPr/>
        </p:nvSpPr>
        <p:spPr>
          <a:xfrm rot="5400000">
            <a:off x="3616194"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5907" name="Google Shape;5907;p106"/>
          <p:cNvSpPr txBox="1"/>
          <p:nvPr/>
        </p:nvSpPr>
        <p:spPr>
          <a:xfrm rot="5400000">
            <a:off x="5129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5908" name="Google Shape;5908;p106"/>
          <p:cNvSpPr txBox="1"/>
          <p:nvPr/>
        </p:nvSpPr>
        <p:spPr>
          <a:xfrm rot="5400000">
            <a:off x="13381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LowPain</a:t>
            </a:r>
            <a:endParaRPr sz="1300"/>
          </a:p>
        </p:txBody>
      </p:sp>
      <p:sp>
        <p:nvSpPr>
          <p:cNvPr id="5909" name="Google Shape;5909;p106"/>
          <p:cNvSpPr txBox="1"/>
          <p:nvPr/>
        </p:nvSpPr>
        <p:spPr>
          <a:xfrm rot="5400000">
            <a:off x="2093294" y="3206244"/>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5910" name="Google Shape;5910;p106"/>
          <p:cNvSpPr txBox="1"/>
          <p:nvPr/>
        </p:nvSpPr>
        <p:spPr>
          <a:xfrm rot="5400000">
            <a:off x="2918369" y="3206244"/>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911" name="Google Shape;5911;p106"/>
          <p:cNvSpPr txBox="1"/>
          <p:nvPr/>
        </p:nvSpPr>
        <p:spPr>
          <a:xfrm rot="5400000">
            <a:off x="3591794" y="3206244"/>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912" name="Google Shape;5912;p106"/>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5913" name="Google Shape;5913;p106"/>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7" name="Shape 5917"/>
        <p:cNvGrpSpPr/>
        <p:nvPr/>
      </p:nvGrpSpPr>
      <p:grpSpPr>
        <a:xfrm>
          <a:off x="0" y="0"/>
          <a:ext cx="0" cy="0"/>
          <a:chOff x="0" y="0"/>
          <a:chExt cx="0" cy="0"/>
        </a:xfrm>
      </p:grpSpPr>
      <p:pic>
        <p:nvPicPr>
          <p:cNvPr id="5918" name="Google Shape;5918;p107"/>
          <p:cNvPicPr preferRelativeResize="0"/>
          <p:nvPr/>
        </p:nvPicPr>
        <p:blipFill>
          <a:blip r:embed="rId3">
            <a:alphaModFix/>
          </a:blip>
          <a:stretch>
            <a:fillRect/>
          </a:stretch>
        </p:blipFill>
        <p:spPr>
          <a:xfrm>
            <a:off x="1702400" y="203150"/>
            <a:ext cx="3516067" cy="48387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2" name="Shape 5922"/>
        <p:cNvGrpSpPr/>
        <p:nvPr/>
      </p:nvGrpSpPr>
      <p:grpSpPr>
        <a:xfrm>
          <a:off x="0" y="0"/>
          <a:ext cx="0" cy="0"/>
          <a:chOff x="0" y="0"/>
          <a:chExt cx="0" cy="0"/>
        </a:xfrm>
      </p:grpSpPr>
      <p:pic>
        <p:nvPicPr>
          <p:cNvPr id="5923" name="Google Shape;5923;p108"/>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5924" name="Google Shape;5924;p108"/>
          <p:cNvSpPr/>
          <p:nvPr/>
        </p:nvSpPr>
        <p:spPr>
          <a:xfrm>
            <a:off x="1644075" y="14210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08"/>
          <p:cNvSpPr/>
          <p:nvPr/>
        </p:nvSpPr>
        <p:spPr>
          <a:xfrm>
            <a:off x="3198225" y="45219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08"/>
          <p:cNvSpPr/>
          <p:nvPr/>
        </p:nvSpPr>
        <p:spPr>
          <a:xfrm>
            <a:off x="4300950" y="44035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08"/>
          <p:cNvSpPr/>
          <p:nvPr/>
        </p:nvSpPr>
        <p:spPr>
          <a:xfrm>
            <a:off x="4915200" y="233787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08"/>
          <p:cNvSpPr/>
          <p:nvPr/>
        </p:nvSpPr>
        <p:spPr>
          <a:xfrm>
            <a:off x="2885325" y="1509850"/>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29" name="Google Shape;5929;p108"/>
          <p:cNvSpPr/>
          <p:nvPr/>
        </p:nvSpPr>
        <p:spPr>
          <a:xfrm>
            <a:off x="3825200" y="3670875"/>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0" name="Google Shape;5930;p108"/>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934" name="Shape 5934"/>
        <p:cNvGrpSpPr/>
        <p:nvPr/>
      </p:nvGrpSpPr>
      <p:grpSpPr>
        <a:xfrm>
          <a:off x="0" y="0"/>
          <a:ext cx="0" cy="0"/>
          <a:chOff x="0" y="0"/>
          <a:chExt cx="0" cy="0"/>
        </a:xfrm>
      </p:grpSpPr>
      <p:sp>
        <p:nvSpPr>
          <p:cNvPr id="5935" name="Google Shape;5935;p109"/>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9" name="Shape 5939"/>
        <p:cNvGrpSpPr/>
        <p:nvPr/>
      </p:nvGrpSpPr>
      <p:grpSpPr>
        <a:xfrm>
          <a:off x="0" y="0"/>
          <a:ext cx="0" cy="0"/>
          <a:chOff x="0" y="0"/>
          <a:chExt cx="0" cy="0"/>
        </a:xfrm>
      </p:grpSpPr>
      <p:sp>
        <p:nvSpPr>
          <p:cNvPr id="5940" name="Google Shape;5940;p110"/>
          <p:cNvSpPr/>
          <p:nvPr/>
        </p:nvSpPr>
        <p:spPr>
          <a:xfrm>
            <a:off x="1838549"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10"/>
          <p:cNvSpPr/>
          <p:nvPr/>
        </p:nvSpPr>
        <p:spPr>
          <a:xfrm>
            <a:off x="1675513"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10"/>
          <p:cNvSpPr/>
          <p:nvPr/>
        </p:nvSpPr>
        <p:spPr>
          <a:xfrm>
            <a:off x="1725730"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10"/>
          <p:cNvSpPr/>
          <p:nvPr/>
        </p:nvSpPr>
        <p:spPr>
          <a:xfrm>
            <a:off x="1908418"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10"/>
          <p:cNvSpPr/>
          <p:nvPr/>
        </p:nvSpPr>
        <p:spPr>
          <a:xfrm rot="5400000">
            <a:off x="2001224"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10"/>
          <p:cNvSpPr/>
          <p:nvPr/>
        </p:nvSpPr>
        <p:spPr>
          <a:xfrm>
            <a:off x="221590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10"/>
          <p:cNvSpPr/>
          <p:nvPr/>
        </p:nvSpPr>
        <p:spPr>
          <a:xfrm>
            <a:off x="2093471"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10"/>
          <p:cNvSpPr/>
          <p:nvPr/>
        </p:nvSpPr>
        <p:spPr>
          <a:xfrm>
            <a:off x="233484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10"/>
          <p:cNvSpPr/>
          <p:nvPr/>
        </p:nvSpPr>
        <p:spPr>
          <a:xfrm>
            <a:off x="2453806"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10"/>
          <p:cNvSpPr/>
          <p:nvPr/>
        </p:nvSpPr>
        <p:spPr>
          <a:xfrm rot="5400000">
            <a:off x="2453765"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10"/>
          <p:cNvSpPr/>
          <p:nvPr/>
        </p:nvSpPr>
        <p:spPr>
          <a:xfrm>
            <a:off x="2708051"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10"/>
          <p:cNvSpPr/>
          <p:nvPr/>
        </p:nvSpPr>
        <p:spPr>
          <a:xfrm>
            <a:off x="2580928"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10"/>
          <p:cNvSpPr/>
          <p:nvPr/>
        </p:nvSpPr>
        <p:spPr>
          <a:xfrm>
            <a:off x="2892641"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10"/>
          <p:cNvSpPr/>
          <p:nvPr/>
        </p:nvSpPr>
        <p:spPr>
          <a:xfrm>
            <a:off x="202422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10"/>
          <p:cNvSpPr/>
          <p:nvPr/>
        </p:nvSpPr>
        <p:spPr>
          <a:xfrm>
            <a:off x="2016978"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10"/>
          <p:cNvSpPr/>
          <p:nvPr/>
        </p:nvSpPr>
        <p:spPr>
          <a:xfrm>
            <a:off x="2453806"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10"/>
          <p:cNvSpPr/>
          <p:nvPr/>
        </p:nvSpPr>
        <p:spPr>
          <a:xfrm>
            <a:off x="3019753"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10"/>
          <p:cNvSpPr/>
          <p:nvPr/>
        </p:nvSpPr>
        <p:spPr>
          <a:xfrm rot="5400000">
            <a:off x="3048449"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10"/>
          <p:cNvSpPr/>
          <p:nvPr/>
        </p:nvSpPr>
        <p:spPr>
          <a:xfrm>
            <a:off x="3019748"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10"/>
          <p:cNvSpPr/>
          <p:nvPr/>
        </p:nvSpPr>
        <p:spPr>
          <a:xfrm>
            <a:off x="3313452"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10"/>
          <p:cNvSpPr/>
          <p:nvPr/>
        </p:nvSpPr>
        <p:spPr>
          <a:xfrm>
            <a:off x="319534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10"/>
          <p:cNvSpPr/>
          <p:nvPr/>
        </p:nvSpPr>
        <p:spPr>
          <a:xfrm>
            <a:off x="3663906"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10"/>
          <p:cNvSpPr/>
          <p:nvPr/>
        </p:nvSpPr>
        <p:spPr>
          <a:xfrm>
            <a:off x="354579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10"/>
          <p:cNvSpPr/>
          <p:nvPr/>
        </p:nvSpPr>
        <p:spPr>
          <a:xfrm>
            <a:off x="3663916"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10"/>
          <p:cNvSpPr/>
          <p:nvPr/>
        </p:nvSpPr>
        <p:spPr>
          <a:xfrm rot="5400000">
            <a:off x="3720997"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10"/>
          <p:cNvSpPr/>
          <p:nvPr/>
        </p:nvSpPr>
        <p:spPr>
          <a:xfrm>
            <a:off x="4036026"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10"/>
          <p:cNvSpPr/>
          <p:nvPr/>
        </p:nvSpPr>
        <p:spPr>
          <a:xfrm>
            <a:off x="3907085"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10"/>
          <p:cNvSpPr/>
          <p:nvPr/>
        </p:nvSpPr>
        <p:spPr>
          <a:xfrm>
            <a:off x="4504822"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10"/>
          <p:cNvSpPr/>
          <p:nvPr/>
        </p:nvSpPr>
        <p:spPr>
          <a:xfrm>
            <a:off x="4375881"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10"/>
          <p:cNvSpPr/>
          <p:nvPr/>
        </p:nvSpPr>
        <p:spPr>
          <a:xfrm>
            <a:off x="4292184"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10"/>
          <p:cNvSpPr/>
          <p:nvPr/>
        </p:nvSpPr>
        <p:spPr>
          <a:xfrm>
            <a:off x="4508565"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10"/>
          <p:cNvSpPr/>
          <p:nvPr/>
        </p:nvSpPr>
        <p:spPr>
          <a:xfrm>
            <a:off x="4990118"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10"/>
          <p:cNvSpPr/>
          <p:nvPr/>
        </p:nvSpPr>
        <p:spPr>
          <a:xfrm>
            <a:off x="4851643"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10"/>
          <p:cNvSpPr/>
          <p:nvPr/>
        </p:nvSpPr>
        <p:spPr>
          <a:xfrm>
            <a:off x="5343549"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10"/>
          <p:cNvSpPr/>
          <p:nvPr/>
        </p:nvSpPr>
        <p:spPr>
          <a:xfrm>
            <a:off x="5223944"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10"/>
          <p:cNvSpPr/>
          <p:nvPr/>
        </p:nvSpPr>
        <p:spPr>
          <a:xfrm flipH="1" rot="5400000">
            <a:off x="4559157"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10"/>
          <p:cNvSpPr/>
          <p:nvPr/>
        </p:nvSpPr>
        <p:spPr>
          <a:xfrm>
            <a:off x="5343559"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10"/>
          <p:cNvSpPr/>
          <p:nvPr/>
        </p:nvSpPr>
        <p:spPr>
          <a:xfrm>
            <a:off x="5182226"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10"/>
          <p:cNvSpPr/>
          <p:nvPr/>
        </p:nvSpPr>
        <p:spPr>
          <a:xfrm flipH="1" rot="5400000">
            <a:off x="5400640"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10"/>
          <p:cNvSpPr/>
          <p:nvPr/>
        </p:nvSpPr>
        <p:spPr>
          <a:xfrm>
            <a:off x="5719651"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10"/>
          <p:cNvSpPr/>
          <p:nvPr/>
        </p:nvSpPr>
        <p:spPr>
          <a:xfrm>
            <a:off x="5580645"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10"/>
          <p:cNvSpPr/>
          <p:nvPr/>
        </p:nvSpPr>
        <p:spPr>
          <a:xfrm flipH="1" rot="5400000">
            <a:off x="6108329"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10"/>
          <p:cNvSpPr/>
          <p:nvPr/>
        </p:nvSpPr>
        <p:spPr>
          <a:xfrm>
            <a:off x="6074664"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10"/>
          <p:cNvSpPr/>
          <p:nvPr/>
        </p:nvSpPr>
        <p:spPr>
          <a:xfrm>
            <a:off x="6079547"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10"/>
          <p:cNvSpPr/>
          <p:nvPr/>
        </p:nvSpPr>
        <p:spPr>
          <a:xfrm>
            <a:off x="5924340"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10"/>
          <p:cNvSpPr/>
          <p:nvPr/>
        </p:nvSpPr>
        <p:spPr>
          <a:xfrm>
            <a:off x="5968184"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10"/>
          <p:cNvSpPr/>
          <p:nvPr/>
        </p:nvSpPr>
        <p:spPr>
          <a:xfrm>
            <a:off x="642953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10"/>
          <p:cNvSpPr/>
          <p:nvPr/>
        </p:nvSpPr>
        <p:spPr>
          <a:xfrm>
            <a:off x="629544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10"/>
          <p:cNvSpPr/>
          <p:nvPr/>
        </p:nvSpPr>
        <p:spPr>
          <a:xfrm>
            <a:off x="669770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10"/>
          <p:cNvSpPr/>
          <p:nvPr/>
        </p:nvSpPr>
        <p:spPr>
          <a:xfrm>
            <a:off x="65636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10"/>
          <p:cNvSpPr/>
          <p:nvPr/>
        </p:nvSpPr>
        <p:spPr>
          <a:xfrm flipH="1" rot="5400000">
            <a:off x="6697677"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10"/>
          <p:cNvSpPr/>
          <p:nvPr/>
        </p:nvSpPr>
        <p:spPr>
          <a:xfrm>
            <a:off x="6697700"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10"/>
          <p:cNvSpPr/>
          <p:nvPr/>
        </p:nvSpPr>
        <p:spPr>
          <a:xfrm>
            <a:off x="663850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10"/>
          <p:cNvSpPr/>
          <p:nvPr/>
        </p:nvSpPr>
        <p:spPr>
          <a:xfrm>
            <a:off x="7194466"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10"/>
          <p:cNvSpPr/>
          <p:nvPr/>
        </p:nvSpPr>
        <p:spPr>
          <a:xfrm>
            <a:off x="7057721"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10"/>
          <p:cNvSpPr/>
          <p:nvPr/>
        </p:nvSpPr>
        <p:spPr>
          <a:xfrm>
            <a:off x="7300669"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10"/>
          <p:cNvSpPr/>
          <p:nvPr/>
        </p:nvSpPr>
        <p:spPr>
          <a:xfrm>
            <a:off x="7452759"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10"/>
          <p:cNvSpPr/>
          <p:nvPr/>
        </p:nvSpPr>
        <p:spPr>
          <a:xfrm>
            <a:off x="6966893"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10"/>
          <p:cNvSpPr/>
          <p:nvPr/>
        </p:nvSpPr>
        <p:spPr>
          <a:xfrm>
            <a:off x="6832281"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9" name="Google Shape;5999;p110"/>
          <p:cNvCxnSpPr/>
          <p:nvPr/>
        </p:nvCxnSpPr>
        <p:spPr>
          <a:xfrm>
            <a:off x="2227800"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6000" name="Google Shape;6000;p110"/>
          <p:cNvCxnSpPr/>
          <p:nvPr/>
        </p:nvCxnSpPr>
        <p:spPr>
          <a:xfrm flipH="1" rot="10800000">
            <a:off x="2683550"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6001" name="Google Shape;6001;p110"/>
          <p:cNvCxnSpPr/>
          <p:nvPr/>
        </p:nvCxnSpPr>
        <p:spPr>
          <a:xfrm>
            <a:off x="3264143"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6002" name="Google Shape;6002;p110"/>
          <p:cNvCxnSpPr/>
          <p:nvPr/>
        </p:nvCxnSpPr>
        <p:spPr>
          <a:xfrm flipH="1" rot="10800000">
            <a:off x="3932470"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003" name="Google Shape;6003;p110"/>
          <p:cNvSpPr txBox="1"/>
          <p:nvPr/>
        </p:nvSpPr>
        <p:spPr>
          <a:xfrm>
            <a:off x="1567967" y="642908"/>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004" name="Google Shape;6004;p110"/>
          <p:cNvSpPr txBox="1"/>
          <p:nvPr/>
        </p:nvSpPr>
        <p:spPr>
          <a:xfrm>
            <a:off x="2885950"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005" name="Google Shape;6005;p110"/>
          <p:cNvSpPr txBox="1"/>
          <p:nvPr/>
        </p:nvSpPr>
        <p:spPr>
          <a:xfrm>
            <a:off x="1652983"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006" name="Google Shape;6006;p110"/>
          <p:cNvSpPr txBox="1"/>
          <p:nvPr/>
        </p:nvSpPr>
        <p:spPr>
          <a:xfrm>
            <a:off x="1831433"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007" name="Google Shape;6007;p110"/>
          <p:cNvSpPr txBox="1"/>
          <p:nvPr/>
        </p:nvSpPr>
        <p:spPr>
          <a:xfrm>
            <a:off x="2048350"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008" name="Google Shape;6008;p110"/>
          <p:cNvSpPr txBox="1"/>
          <p:nvPr/>
        </p:nvSpPr>
        <p:spPr>
          <a:xfrm>
            <a:off x="2291200"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009" name="Google Shape;6009;p110"/>
          <p:cNvSpPr txBox="1"/>
          <p:nvPr/>
        </p:nvSpPr>
        <p:spPr>
          <a:xfrm>
            <a:off x="2574250"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010" name="Google Shape;6010;p110"/>
          <p:cNvSpPr txBox="1"/>
          <p:nvPr/>
        </p:nvSpPr>
        <p:spPr>
          <a:xfrm>
            <a:off x="3208025"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011" name="Google Shape;6011;p110"/>
          <p:cNvSpPr txBox="1"/>
          <p:nvPr/>
        </p:nvSpPr>
        <p:spPr>
          <a:xfrm>
            <a:off x="3558375"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012" name="Google Shape;6012;p110"/>
          <p:cNvSpPr txBox="1"/>
          <p:nvPr/>
        </p:nvSpPr>
        <p:spPr>
          <a:xfrm>
            <a:off x="3988873"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013" name="Google Shape;6013;p110"/>
          <p:cNvSpPr txBox="1"/>
          <p:nvPr/>
        </p:nvSpPr>
        <p:spPr>
          <a:xfrm>
            <a:off x="4447650"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014" name="Google Shape;6014;p110"/>
          <p:cNvSpPr txBox="1"/>
          <p:nvPr/>
        </p:nvSpPr>
        <p:spPr>
          <a:xfrm>
            <a:off x="4153240"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015" name="Google Shape;6015;p110"/>
          <p:cNvSpPr txBox="1"/>
          <p:nvPr/>
        </p:nvSpPr>
        <p:spPr>
          <a:xfrm>
            <a:off x="4868463"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016" name="Google Shape;6016;p110"/>
          <p:cNvSpPr txBox="1"/>
          <p:nvPr/>
        </p:nvSpPr>
        <p:spPr>
          <a:xfrm>
            <a:off x="7257748"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017" name="Google Shape;6017;p110"/>
          <p:cNvSpPr txBox="1"/>
          <p:nvPr/>
        </p:nvSpPr>
        <p:spPr>
          <a:xfrm>
            <a:off x="5038850"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018" name="Google Shape;6018;p110"/>
          <p:cNvSpPr txBox="1"/>
          <p:nvPr/>
        </p:nvSpPr>
        <p:spPr>
          <a:xfrm>
            <a:off x="5573718"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019" name="Google Shape;6019;p110"/>
          <p:cNvSpPr txBox="1"/>
          <p:nvPr/>
        </p:nvSpPr>
        <p:spPr>
          <a:xfrm>
            <a:off x="5801933"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020" name="Google Shape;6020;p110"/>
          <p:cNvSpPr txBox="1"/>
          <p:nvPr/>
        </p:nvSpPr>
        <p:spPr>
          <a:xfrm>
            <a:off x="6198376"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021" name="Google Shape;6021;p110"/>
          <p:cNvSpPr txBox="1"/>
          <p:nvPr/>
        </p:nvSpPr>
        <p:spPr>
          <a:xfrm>
            <a:off x="6414733"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022" name="Google Shape;6022;p110"/>
          <p:cNvSpPr txBox="1"/>
          <p:nvPr/>
        </p:nvSpPr>
        <p:spPr>
          <a:xfrm>
            <a:off x="6774770"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023" name="Google Shape;6023;p110"/>
          <p:cNvSpPr txBox="1"/>
          <p:nvPr/>
        </p:nvSpPr>
        <p:spPr>
          <a:xfrm>
            <a:off x="7009000"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024" name="Google Shape;6024;p110"/>
          <p:cNvSpPr/>
          <p:nvPr/>
        </p:nvSpPr>
        <p:spPr>
          <a:xfrm>
            <a:off x="2596838"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10"/>
          <p:cNvSpPr/>
          <p:nvPr/>
        </p:nvSpPr>
        <p:spPr>
          <a:xfrm>
            <a:off x="2674455"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10"/>
          <p:cNvSpPr/>
          <p:nvPr/>
        </p:nvSpPr>
        <p:spPr>
          <a:xfrm rot="5400000">
            <a:off x="2674474"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7" name="Google Shape;6027;p110"/>
          <p:cNvCxnSpPr/>
          <p:nvPr/>
        </p:nvCxnSpPr>
        <p:spPr>
          <a:xfrm flipH="1" rot="10800000">
            <a:off x="3855642"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028" name="Google Shape;6028;p110"/>
          <p:cNvSpPr/>
          <p:nvPr/>
        </p:nvSpPr>
        <p:spPr>
          <a:xfrm>
            <a:off x="4068738"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10"/>
          <p:cNvSpPr/>
          <p:nvPr/>
        </p:nvSpPr>
        <p:spPr>
          <a:xfrm>
            <a:off x="4047544"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10"/>
          <p:cNvSpPr/>
          <p:nvPr/>
        </p:nvSpPr>
        <p:spPr>
          <a:xfrm flipH="1" rot="5400000">
            <a:off x="2674454"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10"/>
          <p:cNvSpPr/>
          <p:nvPr/>
        </p:nvSpPr>
        <p:spPr>
          <a:xfrm>
            <a:off x="19232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10"/>
          <p:cNvSpPr/>
          <p:nvPr/>
        </p:nvSpPr>
        <p:spPr>
          <a:xfrm>
            <a:off x="2349709"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10"/>
          <p:cNvSpPr/>
          <p:nvPr/>
        </p:nvSpPr>
        <p:spPr>
          <a:xfrm>
            <a:off x="2907559"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10"/>
          <p:cNvSpPr/>
          <p:nvPr/>
        </p:nvSpPr>
        <p:spPr>
          <a:xfrm>
            <a:off x="4390734"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10"/>
          <p:cNvSpPr/>
          <p:nvPr/>
        </p:nvSpPr>
        <p:spPr>
          <a:xfrm>
            <a:off x="6578459"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10"/>
          <p:cNvSpPr/>
          <p:nvPr/>
        </p:nvSpPr>
        <p:spPr>
          <a:xfrm>
            <a:off x="731550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10"/>
          <p:cNvSpPr/>
          <p:nvPr/>
        </p:nvSpPr>
        <p:spPr>
          <a:xfrm>
            <a:off x="5943246"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10"/>
          <p:cNvSpPr/>
          <p:nvPr/>
        </p:nvSpPr>
        <p:spPr>
          <a:xfrm>
            <a:off x="5225496"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10"/>
          <p:cNvSpPr/>
          <p:nvPr/>
        </p:nvSpPr>
        <p:spPr>
          <a:xfrm>
            <a:off x="3547359"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10"/>
          <p:cNvSpPr/>
          <p:nvPr/>
        </p:nvSpPr>
        <p:spPr>
          <a:xfrm>
            <a:off x="5132959"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10"/>
          <p:cNvSpPr/>
          <p:nvPr/>
        </p:nvSpPr>
        <p:spPr>
          <a:xfrm>
            <a:off x="5132959"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10"/>
          <p:cNvSpPr/>
          <p:nvPr/>
        </p:nvSpPr>
        <p:spPr>
          <a:xfrm>
            <a:off x="5132959"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10"/>
          <p:cNvSpPr txBox="1"/>
          <p:nvPr/>
        </p:nvSpPr>
        <p:spPr>
          <a:xfrm>
            <a:off x="2623563"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044" name="Google Shape;6044;p110"/>
          <p:cNvSpPr txBox="1"/>
          <p:nvPr/>
        </p:nvSpPr>
        <p:spPr>
          <a:xfrm>
            <a:off x="2623563"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045" name="Google Shape;6045;p110"/>
          <p:cNvSpPr txBox="1"/>
          <p:nvPr/>
        </p:nvSpPr>
        <p:spPr>
          <a:xfrm>
            <a:off x="4017310"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046" name="Google Shape;6046;p110"/>
          <p:cNvSpPr txBox="1"/>
          <p:nvPr/>
        </p:nvSpPr>
        <p:spPr>
          <a:xfrm>
            <a:off x="4022764"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047" name="Google Shape;6047;p110"/>
          <p:cNvSpPr txBox="1"/>
          <p:nvPr/>
        </p:nvSpPr>
        <p:spPr>
          <a:xfrm>
            <a:off x="2623563"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048" name="Google Shape;6048;p110"/>
          <p:cNvSpPr txBox="1"/>
          <p:nvPr/>
        </p:nvSpPr>
        <p:spPr>
          <a:xfrm>
            <a:off x="3946194"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049" name="Google Shape;6049;p110"/>
          <p:cNvSpPr txBox="1"/>
          <p:nvPr/>
        </p:nvSpPr>
        <p:spPr>
          <a:xfrm>
            <a:off x="5197181"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050" name="Google Shape;6050;p110"/>
          <p:cNvSpPr txBox="1"/>
          <p:nvPr/>
        </p:nvSpPr>
        <p:spPr>
          <a:xfrm>
            <a:off x="5199553"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051" name="Google Shape;6051;p110"/>
          <p:cNvSpPr txBox="1"/>
          <p:nvPr/>
        </p:nvSpPr>
        <p:spPr>
          <a:xfrm>
            <a:off x="5199577"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052" name="Google Shape;6052;p110"/>
          <p:cNvSpPr/>
          <p:nvPr/>
        </p:nvSpPr>
        <p:spPr>
          <a:xfrm>
            <a:off x="534488" y="10361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10"/>
          <p:cNvSpPr/>
          <p:nvPr/>
        </p:nvSpPr>
        <p:spPr>
          <a:xfrm>
            <a:off x="610688" y="11123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10"/>
          <p:cNvSpPr/>
          <p:nvPr/>
        </p:nvSpPr>
        <p:spPr>
          <a:xfrm>
            <a:off x="686888" y="11885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10"/>
          <p:cNvSpPr/>
          <p:nvPr/>
        </p:nvSpPr>
        <p:spPr>
          <a:xfrm>
            <a:off x="763088" y="12647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10"/>
          <p:cNvSpPr/>
          <p:nvPr/>
        </p:nvSpPr>
        <p:spPr>
          <a:xfrm>
            <a:off x="7600613"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10"/>
          <p:cNvSpPr/>
          <p:nvPr/>
        </p:nvSpPr>
        <p:spPr>
          <a:xfrm>
            <a:off x="7676813"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10"/>
          <p:cNvSpPr/>
          <p:nvPr/>
        </p:nvSpPr>
        <p:spPr>
          <a:xfrm>
            <a:off x="7753013"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10"/>
          <p:cNvSpPr/>
          <p:nvPr/>
        </p:nvSpPr>
        <p:spPr>
          <a:xfrm>
            <a:off x="7829213"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3" name="Shape 6063"/>
        <p:cNvGrpSpPr/>
        <p:nvPr/>
      </p:nvGrpSpPr>
      <p:grpSpPr>
        <a:xfrm>
          <a:off x="0" y="0"/>
          <a:ext cx="0" cy="0"/>
          <a:chOff x="0" y="0"/>
          <a:chExt cx="0" cy="0"/>
        </a:xfrm>
      </p:grpSpPr>
      <p:sp>
        <p:nvSpPr>
          <p:cNvPr id="6064" name="Google Shape;6064;p111"/>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065" name="Google Shape;6065;p111"/>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066" name="Google Shape;6066;p111"/>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067" name="Google Shape;6067;p111"/>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068" name="Google Shape;6068;p111"/>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069" name="Google Shape;6069;p111"/>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070" name="Google Shape;6070;p111"/>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071" name="Google Shape;6071;p111"/>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072" name="Google Shape;6072;p111"/>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073" name="Google Shape;6073;p111"/>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074" name="Google Shape;6074;p111"/>
          <p:cNvCxnSpPr>
            <a:stCxn id="6064" idx="0"/>
            <a:endCxn id="6066"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075" name="Google Shape;6075;p111"/>
          <p:cNvCxnSpPr>
            <a:stCxn id="6066" idx="0"/>
            <a:endCxn id="6066"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076" name="Google Shape;6076;p111"/>
          <p:cNvCxnSpPr>
            <a:stCxn id="6065" idx="0"/>
            <a:endCxn id="6068"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077" name="Google Shape;6077;p111"/>
          <p:cNvCxnSpPr>
            <a:stCxn id="6066" idx="0"/>
            <a:endCxn id="6066"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078" name="Google Shape;6078;p111"/>
          <p:cNvCxnSpPr>
            <a:stCxn id="6066" idx="0"/>
            <a:endCxn id="6066"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079" name="Google Shape;6079;p111"/>
          <p:cNvCxnSpPr>
            <a:stCxn id="6065" idx="2"/>
            <a:endCxn id="6066"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080" name="Google Shape;6080;p111"/>
          <p:cNvCxnSpPr>
            <a:stCxn id="6068" idx="0"/>
            <a:endCxn id="6067"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081" name="Google Shape;6081;p111"/>
          <p:cNvCxnSpPr>
            <a:stCxn id="6067" idx="0"/>
            <a:endCxn id="6071"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082" name="Google Shape;6082;p111"/>
          <p:cNvCxnSpPr>
            <a:stCxn id="6071" idx="0"/>
            <a:endCxn id="6072"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083" name="Google Shape;6083;p111"/>
          <p:cNvCxnSpPr>
            <a:stCxn id="6072" idx="0"/>
            <a:endCxn id="6073"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084" name="Google Shape;6084;p111"/>
          <p:cNvCxnSpPr>
            <a:stCxn id="6073" idx="0"/>
            <a:endCxn id="6069"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085" name="Google Shape;6085;p111"/>
          <p:cNvCxnSpPr>
            <a:stCxn id="6069" idx="0"/>
            <a:endCxn id="6070"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6086" name="Google Shape;6086;p111"/>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087" name="Google Shape;6087;p111"/>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088" name="Google Shape;6088;p111"/>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089" name="Google Shape;6089;p111"/>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090" name="Google Shape;6090;p111"/>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091" name="Google Shape;6091;p111"/>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092" name="Google Shape;6092;p111"/>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093" name="Google Shape;6093;p111"/>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6094" name="Google Shape;6094;p111"/>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6095" name="Google Shape;6095;p111"/>
          <p:cNvCxnSpPr>
            <a:stCxn id="6086" idx="0"/>
            <a:endCxn id="6087"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096" name="Google Shape;6096;p111"/>
          <p:cNvCxnSpPr>
            <a:stCxn id="6087" idx="0"/>
            <a:endCxn id="6089"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097" name="Google Shape;6097;p111"/>
          <p:cNvCxnSpPr>
            <a:stCxn id="6089" idx="0"/>
            <a:endCxn id="6089"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6098" name="Google Shape;6098;p111"/>
          <p:cNvCxnSpPr>
            <a:stCxn id="6088" idx="0"/>
            <a:endCxn id="6090"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099" name="Google Shape;6099;p111"/>
          <p:cNvCxnSpPr>
            <a:stCxn id="6089" idx="0"/>
            <a:endCxn id="6089"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6100" name="Google Shape;6100;p111"/>
          <p:cNvCxnSpPr>
            <a:stCxn id="6089" idx="0"/>
            <a:endCxn id="6089"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6101" name="Google Shape;6101;p111"/>
          <p:cNvCxnSpPr>
            <a:stCxn id="6088" idx="2"/>
            <a:endCxn id="6089"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102" name="Google Shape;6102;p111"/>
          <p:cNvCxnSpPr>
            <a:stCxn id="6090" idx="0"/>
            <a:endCxn id="6103"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104" name="Google Shape;6104;p111"/>
          <p:cNvCxnSpPr>
            <a:stCxn id="6091" idx="0"/>
            <a:endCxn id="6094"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6105" name="Google Shape;6105;p111"/>
          <p:cNvCxnSpPr>
            <a:stCxn id="6094" idx="0"/>
            <a:endCxn id="6093"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6106" name="Google Shape;6106;p111"/>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107" name="Google Shape;6107;p111"/>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108" name="Google Shape;6108;p111"/>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109" name="Google Shape;6109;p111"/>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110" name="Google Shape;6110;p111"/>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111" name="Google Shape;6111;p111"/>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112" name="Google Shape;6112;p111"/>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pic>
        <p:nvPicPr>
          <p:cNvPr id="6113" name="Google Shape;6113;p111"/>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6114" name="Google Shape;6114;p111"/>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115" name="Google Shape;6115;p111"/>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116" name="Google Shape;6116;p111"/>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117" name="Google Shape;6117;p111"/>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118" name="Google Shape;6118;p111"/>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119" name="Google Shape;6119;p111"/>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120" name="Google Shape;6120;p111"/>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6121" name="Google Shape;6121;p111"/>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122" name="Google Shape;6122;p111"/>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123" name="Google Shape;6123;p111"/>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124" name="Google Shape;6124;p111"/>
          <p:cNvCxnSpPr>
            <a:stCxn id="6114" idx="0"/>
            <a:endCxn id="6115"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125" name="Google Shape;6125;p111"/>
          <p:cNvCxnSpPr>
            <a:stCxn id="6115" idx="0"/>
            <a:endCxn id="6117"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126" name="Google Shape;6126;p111"/>
          <p:cNvCxnSpPr>
            <a:stCxn id="6117" idx="0"/>
            <a:endCxn id="61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127" name="Google Shape;6127;p111"/>
          <p:cNvCxnSpPr>
            <a:stCxn id="6116" idx="0"/>
            <a:endCxn id="6119"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128" name="Google Shape;6128;p111"/>
          <p:cNvCxnSpPr>
            <a:stCxn id="6117" idx="0"/>
            <a:endCxn id="61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129" name="Google Shape;6129;p111"/>
          <p:cNvCxnSpPr>
            <a:stCxn id="6117" idx="0"/>
            <a:endCxn id="61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130" name="Google Shape;6130;p111"/>
          <p:cNvCxnSpPr>
            <a:stCxn id="6116" idx="2"/>
            <a:endCxn id="6117"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131" name="Google Shape;6131;p111"/>
          <p:cNvCxnSpPr>
            <a:stCxn id="6119" idx="0"/>
            <a:endCxn id="6118"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132" name="Google Shape;6132;p111"/>
          <p:cNvCxnSpPr>
            <a:stCxn id="6118" idx="0"/>
            <a:endCxn id="6121"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133" name="Google Shape;6133;p111"/>
          <p:cNvCxnSpPr>
            <a:stCxn id="6121" idx="0"/>
            <a:endCxn id="6122"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134" name="Google Shape;6134;p111"/>
          <p:cNvCxnSpPr>
            <a:stCxn id="6122" idx="0"/>
            <a:endCxn id="6123"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6135" name="Google Shape;6135;p111"/>
          <p:cNvCxnSpPr>
            <a:stCxn id="6123" idx="0"/>
            <a:endCxn id="6120"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136" name="Google Shape;6136;p111"/>
          <p:cNvCxnSpPr>
            <a:stCxn id="6120" idx="0"/>
            <a:endCxn id="6137"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6138" name="Google Shape;6138;p111"/>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139" name="Google Shape;6139;p111"/>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140" name="Google Shape;6140;p111"/>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6141" name="Google Shape;6141;p111"/>
          <p:cNvCxnSpPr>
            <a:endCxn id="6064"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6142" name="Google Shape;6142;p111"/>
          <p:cNvSpPr/>
          <p:nvPr/>
        </p:nvSpPr>
        <p:spPr>
          <a:xfrm>
            <a:off x="8018950" y="3587950"/>
            <a:ext cx="803100" cy="52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a:t>
            </a:r>
            <a:endParaRPr/>
          </a:p>
          <a:p>
            <a:pPr indent="0" lvl="0" marL="0" rtl="0" algn="l">
              <a:spcBef>
                <a:spcPts val="0"/>
              </a:spcBef>
              <a:spcAft>
                <a:spcPts val="0"/>
              </a:spcAft>
              <a:buNone/>
            </a:pPr>
            <a:r>
              <a:rPr lang="en"/>
              <a:t>Vector</a:t>
            </a:r>
            <a:endParaRPr/>
          </a:p>
        </p:txBody>
      </p:sp>
      <p:sp>
        <p:nvSpPr>
          <p:cNvPr id="6143" name="Google Shape;6143;p111"/>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144" name="Google Shape;6144;p111"/>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145" name="Google Shape;6145;p111"/>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146" name="Google Shape;6146;p111"/>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147" name="Google Shape;6147;p111"/>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148" name="Google Shape;6148;p111"/>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149" name="Google Shape;6149;p111"/>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150" name="Google Shape;6150;p111"/>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151" name="Google Shape;6151;p111"/>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152" name="Google Shape;6152;p111"/>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